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0" r:id="rId3"/>
    <p:sldId id="261" r:id="rId4"/>
    <p:sldId id="291" r:id="rId5"/>
    <p:sldId id="264" r:id="rId6"/>
    <p:sldId id="257" r:id="rId7"/>
    <p:sldId id="283" r:id="rId8"/>
    <p:sldId id="272" r:id="rId9"/>
    <p:sldId id="288" r:id="rId10"/>
    <p:sldId id="287" r:id="rId11"/>
    <p:sldId id="286" r:id="rId12"/>
    <p:sldId id="279" r:id="rId13"/>
    <p:sldId id="281" r:id="rId14"/>
    <p:sldId id="289" r:id="rId15"/>
    <p:sldId id="290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8D6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67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47C77-3FD4-4D52-B6D7-6C35371CFD5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E9367D3-2457-4CDA-B17F-408C1C453B82}">
      <dgm:prSet phldrT="[Tekstas]"/>
      <dgm:spPr>
        <a:solidFill>
          <a:srgbClr val="8D6171"/>
        </a:solidFill>
      </dgm:spPr>
      <dgm:t>
        <a:bodyPr/>
        <a:lstStyle/>
        <a:p>
          <a:r>
            <a:rPr lang="lt-LT" dirty="0" err="1" smtClean="0"/>
            <a:t>Learning</a:t>
          </a:r>
          <a:r>
            <a:rPr lang="lt-LT" dirty="0" smtClean="0"/>
            <a:t> </a:t>
          </a:r>
          <a:r>
            <a:rPr lang="lt-LT" dirty="0" err="1" smtClean="0"/>
            <a:t>outcomes</a:t>
          </a:r>
          <a:endParaRPr lang="lt-LT" dirty="0"/>
        </a:p>
      </dgm:t>
    </dgm:pt>
    <dgm:pt modelId="{6A6610CD-4B24-4F60-8916-6F0863B66E40}" type="parTrans" cxnId="{D7BCA427-7755-4217-B77E-90D8019618F0}">
      <dgm:prSet/>
      <dgm:spPr/>
      <dgm:t>
        <a:bodyPr/>
        <a:lstStyle/>
        <a:p>
          <a:endParaRPr lang="lt-LT"/>
        </a:p>
      </dgm:t>
    </dgm:pt>
    <dgm:pt modelId="{32C5087F-CC61-4F43-9A09-FCF6C823275E}" type="sibTrans" cxnId="{D7BCA427-7755-4217-B77E-90D8019618F0}">
      <dgm:prSet/>
      <dgm:spPr/>
      <dgm:t>
        <a:bodyPr/>
        <a:lstStyle/>
        <a:p>
          <a:endParaRPr lang="lt-LT"/>
        </a:p>
      </dgm:t>
    </dgm:pt>
    <dgm:pt modelId="{4FD8FD66-114D-4010-84F3-E8B49E072BDB}">
      <dgm:prSet phldrT="[Tekstas]"/>
      <dgm:spPr>
        <a:solidFill>
          <a:srgbClr val="8D6171"/>
        </a:solidFill>
      </dgm:spPr>
      <dgm:t>
        <a:bodyPr/>
        <a:lstStyle/>
        <a:p>
          <a:r>
            <a:rPr lang="lt-LT" dirty="0" err="1" smtClean="0"/>
            <a:t>Curriculum</a:t>
          </a:r>
          <a:r>
            <a:rPr lang="lt-LT" dirty="0" smtClean="0"/>
            <a:t> </a:t>
          </a:r>
          <a:r>
            <a:rPr lang="lt-LT" dirty="0" err="1" smtClean="0"/>
            <a:t>Design</a:t>
          </a:r>
          <a:endParaRPr lang="lt-LT" dirty="0"/>
        </a:p>
      </dgm:t>
    </dgm:pt>
    <dgm:pt modelId="{FC947ACF-6F8A-4125-8AFC-E155B5E89158}" type="parTrans" cxnId="{28044B1A-957D-44F6-AD83-4B239A1E6463}">
      <dgm:prSet/>
      <dgm:spPr>
        <a:ln>
          <a:solidFill>
            <a:srgbClr val="8D6171"/>
          </a:solidFill>
        </a:ln>
      </dgm:spPr>
      <dgm:t>
        <a:bodyPr/>
        <a:lstStyle/>
        <a:p>
          <a:endParaRPr lang="lt-LT"/>
        </a:p>
      </dgm:t>
    </dgm:pt>
    <dgm:pt modelId="{1ADA89D8-24F6-4CFB-96EC-2B231C9AC78A}" type="sibTrans" cxnId="{28044B1A-957D-44F6-AD83-4B239A1E6463}">
      <dgm:prSet/>
      <dgm:spPr/>
      <dgm:t>
        <a:bodyPr/>
        <a:lstStyle/>
        <a:p>
          <a:endParaRPr lang="lt-LT"/>
        </a:p>
      </dgm:t>
    </dgm:pt>
    <dgm:pt modelId="{C4288634-6FA0-4F79-816A-E41200BA6A87}">
      <dgm:prSet phldrT="[Tekstas]"/>
      <dgm:spPr>
        <a:solidFill>
          <a:srgbClr val="8D6171"/>
        </a:solidFill>
      </dgm:spPr>
      <dgm:t>
        <a:bodyPr/>
        <a:lstStyle/>
        <a:p>
          <a:r>
            <a:rPr lang="lt-LT" dirty="0" err="1" smtClean="0"/>
            <a:t>Assessment</a:t>
          </a:r>
          <a:endParaRPr lang="lt-LT" dirty="0"/>
        </a:p>
      </dgm:t>
    </dgm:pt>
    <dgm:pt modelId="{3E676A6F-452D-4624-8D9D-1759259F03F8}" type="parTrans" cxnId="{27E156E8-F90D-4E41-8DF4-12014155A84D}">
      <dgm:prSet/>
      <dgm:spPr>
        <a:ln>
          <a:solidFill>
            <a:srgbClr val="8D6171"/>
          </a:solidFill>
        </a:ln>
      </dgm:spPr>
      <dgm:t>
        <a:bodyPr/>
        <a:lstStyle/>
        <a:p>
          <a:endParaRPr lang="lt-LT"/>
        </a:p>
      </dgm:t>
    </dgm:pt>
    <dgm:pt modelId="{1C49B6ED-BF46-4415-AB9F-CE11A53E09E4}" type="sibTrans" cxnId="{27E156E8-F90D-4E41-8DF4-12014155A84D}">
      <dgm:prSet/>
      <dgm:spPr/>
      <dgm:t>
        <a:bodyPr/>
        <a:lstStyle/>
        <a:p>
          <a:endParaRPr lang="lt-LT"/>
        </a:p>
      </dgm:t>
    </dgm:pt>
    <dgm:pt modelId="{969EA206-75C2-4C75-A05C-7BF9012A6A88}">
      <dgm:prSet phldrT="[Tekstas]"/>
      <dgm:spPr>
        <a:solidFill>
          <a:srgbClr val="8D6171"/>
        </a:solidFill>
      </dgm:spPr>
      <dgm:t>
        <a:bodyPr/>
        <a:lstStyle/>
        <a:p>
          <a:r>
            <a:rPr lang="lt-LT" dirty="0" err="1" smtClean="0"/>
            <a:t>Recognition</a:t>
          </a:r>
          <a:endParaRPr lang="lt-LT" dirty="0"/>
        </a:p>
      </dgm:t>
    </dgm:pt>
    <dgm:pt modelId="{BEF3C2D2-DE0F-4BF5-91D6-AE842581EF36}" type="parTrans" cxnId="{76026656-A3E9-4381-8B43-D8D16E3A1AA0}">
      <dgm:prSet/>
      <dgm:spPr>
        <a:ln>
          <a:solidFill>
            <a:srgbClr val="8D6171"/>
          </a:solidFill>
        </a:ln>
      </dgm:spPr>
      <dgm:t>
        <a:bodyPr/>
        <a:lstStyle/>
        <a:p>
          <a:endParaRPr lang="lt-LT"/>
        </a:p>
      </dgm:t>
    </dgm:pt>
    <dgm:pt modelId="{AB06F221-7F8C-40AF-8130-B5B2C5B00705}" type="sibTrans" cxnId="{76026656-A3E9-4381-8B43-D8D16E3A1AA0}">
      <dgm:prSet/>
      <dgm:spPr/>
      <dgm:t>
        <a:bodyPr/>
        <a:lstStyle/>
        <a:p>
          <a:endParaRPr lang="lt-LT"/>
        </a:p>
      </dgm:t>
    </dgm:pt>
    <dgm:pt modelId="{EC53D54A-2D8C-4CB2-B5B7-9C9F43CFDA90}">
      <dgm:prSet phldrT="[Tekstas]"/>
      <dgm:spPr>
        <a:solidFill>
          <a:srgbClr val="8D6171"/>
        </a:solidFill>
      </dgm:spPr>
      <dgm:t>
        <a:bodyPr/>
        <a:lstStyle/>
        <a:p>
          <a:r>
            <a:rPr lang="lt-LT" dirty="0" err="1" smtClean="0"/>
            <a:t>Learning</a:t>
          </a:r>
          <a:r>
            <a:rPr lang="lt-LT" dirty="0" smtClean="0"/>
            <a:t> </a:t>
          </a:r>
          <a:r>
            <a:rPr lang="lt-LT" dirty="0" err="1" smtClean="0"/>
            <a:t>and</a:t>
          </a:r>
          <a:r>
            <a:rPr lang="lt-LT" dirty="0" smtClean="0"/>
            <a:t> </a:t>
          </a:r>
          <a:r>
            <a:rPr lang="en-US" dirty="0" smtClean="0"/>
            <a:t>T</a:t>
          </a:r>
          <a:r>
            <a:rPr lang="lt-LT" dirty="0" err="1" smtClean="0"/>
            <a:t>eaching</a:t>
          </a:r>
          <a:endParaRPr lang="lt-LT" dirty="0"/>
        </a:p>
      </dgm:t>
    </dgm:pt>
    <dgm:pt modelId="{7C4B590D-00A0-4080-8784-ABD596A448A1}" type="parTrans" cxnId="{DC49D053-E06E-4674-9E24-D7EC9CD0EDD9}">
      <dgm:prSet/>
      <dgm:spPr>
        <a:ln>
          <a:solidFill>
            <a:srgbClr val="8D6171"/>
          </a:solidFill>
        </a:ln>
      </dgm:spPr>
      <dgm:t>
        <a:bodyPr/>
        <a:lstStyle/>
        <a:p>
          <a:endParaRPr lang="lt-LT"/>
        </a:p>
      </dgm:t>
    </dgm:pt>
    <dgm:pt modelId="{E1C95FF6-B290-4160-A920-93089233B129}" type="sibTrans" cxnId="{DC49D053-E06E-4674-9E24-D7EC9CD0EDD9}">
      <dgm:prSet/>
      <dgm:spPr/>
      <dgm:t>
        <a:bodyPr/>
        <a:lstStyle/>
        <a:p>
          <a:endParaRPr lang="lt-LT"/>
        </a:p>
      </dgm:t>
    </dgm:pt>
    <dgm:pt modelId="{D5C94E17-CE66-4B6F-BB08-0752D6956255}">
      <dgm:prSet/>
      <dgm:spPr>
        <a:solidFill>
          <a:srgbClr val="8D6171"/>
        </a:solidFill>
      </dgm:spPr>
      <dgm:t>
        <a:bodyPr/>
        <a:lstStyle/>
        <a:p>
          <a:r>
            <a:rPr lang="lt-LT" dirty="0" err="1" smtClean="0"/>
            <a:t>Quality</a:t>
          </a:r>
          <a:r>
            <a:rPr lang="lt-LT" dirty="0" smtClean="0"/>
            <a:t> </a:t>
          </a:r>
          <a:r>
            <a:rPr lang="lt-LT" dirty="0" err="1" smtClean="0"/>
            <a:t>Assurance</a:t>
          </a:r>
          <a:endParaRPr lang="lt-LT" dirty="0"/>
        </a:p>
      </dgm:t>
    </dgm:pt>
    <dgm:pt modelId="{5E9C9A70-ADAA-4E58-9FDC-1557D576654D}" type="parTrans" cxnId="{229C4748-D186-4854-BE1C-ABF6A5241E84}">
      <dgm:prSet/>
      <dgm:spPr>
        <a:ln>
          <a:solidFill>
            <a:srgbClr val="8D6171"/>
          </a:solidFill>
        </a:ln>
      </dgm:spPr>
      <dgm:t>
        <a:bodyPr/>
        <a:lstStyle/>
        <a:p>
          <a:endParaRPr lang="lt-LT"/>
        </a:p>
      </dgm:t>
    </dgm:pt>
    <dgm:pt modelId="{E4D2DCC1-E6B6-48D4-A51D-16BADBB8EFAA}" type="sibTrans" cxnId="{229C4748-D186-4854-BE1C-ABF6A5241E84}">
      <dgm:prSet/>
      <dgm:spPr/>
      <dgm:t>
        <a:bodyPr/>
        <a:lstStyle/>
        <a:p>
          <a:endParaRPr lang="lt-LT"/>
        </a:p>
      </dgm:t>
    </dgm:pt>
    <dgm:pt modelId="{ACDBC4AB-6C96-4071-8FE1-D0246B1F6792}">
      <dgm:prSet/>
      <dgm:spPr>
        <a:solidFill>
          <a:srgbClr val="8D6171"/>
        </a:solidFill>
      </dgm:spPr>
      <dgm:t>
        <a:bodyPr/>
        <a:lstStyle/>
        <a:p>
          <a:r>
            <a:rPr lang="lt-LT" dirty="0" err="1" smtClean="0"/>
            <a:t>Concept</a:t>
          </a:r>
          <a:r>
            <a:rPr lang="lt-LT" dirty="0" smtClean="0"/>
            <a:t> </a:t>
          </a:r>
          <a:r>
            <a:rPr lang="lt-LT" dirty="0" err="1" smtClean="0"/>
            <a:t>of</a:t>
          </a:r>
          <a:r>
            <a:rPr lang="lt-LT" dirty="0" smtClean="0"/>
            <a:t> </a:t>
          </a:r>
          <a:r>
            <a:rPr lang="lt-LT" dirty="0" err="1" smtClean="0"/>
            <a:t>Credit</a:t>
          </a:r>
          <a:endParaRPr lang="lt-LT" dirty="0"/>
        </a:p>
      </dgm:t>
    </dgm:pt>
    <dgm:pt modelId="{1CAE3A82-BB41-465A-A76D-4F0526BFCBD8}" type="parTrans" cxnId="{B88EC0B2-A0F4-4C34-BD90-36155CA230CF}">
      <dgm:prSet/>
      <dgm:spPr>
        <a:ln>
          <a:solidFill>
            <a:srgbClr val="8D6171"/>
          </a:solidFill>
        </a:ln>
      </dgm:spPr>
      <dgm:t>
        <a:bodyPr/>
        <a:lstStyle/>
        <a:p>
          <a:endParaRPr lang="lt-LT"/>
        </a:p>
      </dgm:t>
    </dgm:pt>
    <dgm:pt modelId="{44527867-50FF-4014-AB1F-8E3403A79714}" type="sibTrans" cxnId="{B88EC0B2-A0F4-4C34-BD90-36155CA230CF}">
      <dgm:prSet/>
      <dgm:spPr/>
      <dgm:t>
        <a:bodyPr/>
        <a:lstStyle/>
        <a:p>
          <a:endParaRPr lang="lt-LT"/>
        </a:p>
      </dgm:t>
    </dgm:pt>
    <dgm:pt modelId="{1752DA63-FC96-457B-B022-360700775BDF}" type="pres">
      <dgm:prSet presAssocID="{BA547C77-3FD4-4D52-B6D7-6C35371CFD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382A1422-31B4-4F5B-9CFF-38915F67825E}" type="pres">
      <dgm:prSet presAssocID="{9E9367D3-2457-4CDA-B17F-408C1C453B82}" presName="centerShape" presStyleLbl="node0" presStyleIdx="0" presStyleCnt="1"/>
      <dgm:spPr/>
      <dgm:t>
        <a:bodyPr/>
        <a:lstStyle/>
        <a:p>
          <a:endParaRPr lang="lt-LT"/>
        </a:p>
      </dgm:t>
    </dgm:pt>
    <dgm:pt modelId="{885CE392-4428-4ADC-B517-59F90976E7CA}" type="pres">
      <dgm:prSet presAssocID="{FC947ACF-6F8A-4125-8AFC-E155B5E89158}" presName="Name9" presStyleLbl="parChTrans1D2" presStyleIdx="0" presStyleCnt="6"/>
      <dgm:spPr/>
      <dgm:t>
        <a:bodyPr/>
        <a:lstStyle/>
        <a:p>
          <a:endParaRPr lang="lt-LT"/>
        </a:p>
      </dgm:t>
    </dgm:pt>
    <dgm:pt modelId="{5C5CBBC6-FDB1-47E9-9A39-94514401C026}" type="pres">
      <dgm:prSet presAssocID="{FC947ACF-6F8A-4125-8AFC-E155B5E89158}" presName="connTx" presStyleLbl="parChTrans1D2" presStyleIdx="0" presStyleCnt="6"/>
      <dgm:spPr/>
      <dgm:t>
        <a:bodyPr/>
        <a:lstStyle/>
        <a:p>
          <a:endParaRPr lang="lt-LT"/>
        </a:p>
      </dgm:t>
    </dgm:pt>
    <dgm:pt modelId="{7C575E35-7B72-46A9-B3C6-B0A45D56EA01}" type="pres">
      <dgm:prSet presAssocID="{4FD8FD66-114D-4010-84F3-E8B49E072BD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78F8986-CC55-4A7C-8E02-D946577711BC}" type="pres">
      <dgm:prSet presAssocID="{3E676A6F-452D-4624-8D9D-1759259F03F8}" presName="Name9" presStyleLbl="parChTrans1D2" presStyleIdx="1" presStyleCnt="6"/>
      <dgm:spPr/>
      <dgm:t>
        <a:bodyPr/>
        <a:lstStyle/>
        <a:p>
          <a:endParaRPr lang="lt-LT"/>
        </a:p>
      </dgm:t>
    </dgm:pt>
    <dgm:pt modelId="{1AFB843C-9E1A-4277-8273-F6905755D5EC}" type="pres">
      <dgm:prSet presAssocID="{3E676A6F-452D-4624-8D9D-1759259F03F8}" presName="connTx" presStyleLbl="parChTrans1D2" presStyleIdx="1" presStyleCnt="6"/>
      <dgm:spPr/>
      <dgm:t>
        <a:bodyPr/>
        <a:lstStyle/>
        <a:p>
          <a:endParaRPr lang="lt-LT"/>
        </a:p>
      </dgm:t>
    </dgm:pt>
    <dgm:pt modelId="{5916AE45-9175-4A54-A134-2C0245239529}" type="pres">
      <dgm:prSet presAssocID="{C4288634-6FA0-4F79-816A-E41200BA6A87}" presName="node" presStyleLbl="node1" presStyleIdx="1" presStyleCnt="6" custRadScaleRad="104925" custRadScaleInc="19810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68B361F-DFAA-49E1-87F6-850C4D445DBE}" type="pres">
      <dgm:prSet presAssocID="{BEF3C2D2-DE0F-4BF5-91D6-AE842581EF36}" presName="Name9" presStyleLbl="parChTrans1D2" presStyleIdx="2" presStyleCnt="6"/>
      <dgm:spPr/>
      <dgm:t>
        <a:bodyPr/>
        <a:lstStyle/>
        <a:p>
          <a:endParaRPr lang="lt-LT"/>
        </a:p>
      </dgm:t>
    </dgm:pt>
    <dgm:pt modelId="{8933BED2-E9A4-4A26-A555-3D8152A95BFD}" type="pres">
      <dgm:prSet presAssocID="{BEF3C2D2-DE0F-4BF5-91D6-AE842581EF36}" presName="connTx" presStyleLbl="parChTrans1D2" presStyleIdx="2" presStyleCnt="6"/>
      <dgm:spPr/>
      <dgm:t>
        <a:bodyPr/>
        <a:lstStyle/>
        <a:p>
          <a:endParaRPr lang="lt-LT"/>
        </a:p>
      </dgm:t>
    </dgm:pt>
    <dgm:pt modelId="{9132807E-93A9-4DA7-BAB4-A7FB5605DF9C}" type="pres">
      <dgm:prSet presAssocID="{969EA206-75C2-4C75-A05C-7BF9012A6A88}" presName="node" presStyleLbl="node1" presStyleIdx="2" presStyleCnt="6" custRadScaleRad="113019" custRadScaleInc="58233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A978484-5618-4C73-8AF1-69CF45E3ED00}" type="pres">
      <dgm:prSet presAssocID="{7C4B590D-00A0-4080-8784-ABD596A448A1}" presName="Name9" presStyleLbl="parChTrans1D2" presStyleIdx="3" presStyleCnt="6"/>
      <dgm:spPr/>
      <dgm:t>
        <a:bodyPr/>
        <a:lstStyle/>
        <a:p>
          <a:endParaRPr lang="lt-LT"/>
        </a:p>
      </dgm:t>
    </dgm:pt>
    <dgm:pt modelId="{B656DE7C-A3C9-43BF-872E-B859F77D63EB}" type="pres">
      <dgm:prSet presAssocID="{7C4B590D-00A0-4080-8784-ABD596A448A1}" presName="connTx" presStyleLbl="parChTrans1D2" presStyleIdx="3" presStyleCnt="6"/>
      <dgm:spPr/>
      <dgm:t>
        <a:bodyPr/>
        <a:lstStyle/>
        <a:p>
          <a:endParaRPr lang="lt-LT"/>
        </a:p>
      </dgm:t>
    </dgm:pt>
    <dgm:pt modelId="{452CB3FF-C837-433C-B8FB-65C7BEE1F884}" type="pres">
      <dgm:prSet presAssocID="{EC53D54A-2D8C-4CB2-B5B7-9C9F43CFDA90}" presName="node" presStyleLbl="node1" presStyleIdx="3" presStyleCnt="6" custRadScaleRad="102073" custRadScaleInc="-38818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0FA8F1BF-D1A3-4DE3-AACD-CC162F19E70D}" type="pres">
      <dgm:prSet presAssocID="{5E9C9A70-ADAA-4E58-9FDC-1557D576654D}" presName="Name9" presStyleLbl="parChTrans1D2" presStyleIdx="4" presStyleCnt="6"/>
      <dgm:spPr/>
      <dgm:t>
        <a:bodyPr/>
        <a:lstStyle/>
        <a:p>
          <a:endParaRPr lang="lt-LT"/>
        </a:p>
      </dgm:t>
    </dgm:pt>
    <dgm:pt modelId="{9EC728A5-96EF-40AB-956E-A9D0CADB4A36}" type="pres">
      <dgm:prSet presAssocID="{5E9C9A70-ADAA-4E58-9FDC-1557D576654D}" presName="connTx" presStyleLbl="parChTrans1D2" presStyleIdx="4" presStyleCnt="6"/>
      <dgm:spPr/>
      <dgm:t>
        <a:bodyPr/>
        <a:lstStyle/>
        <a:p>
          <a:endParaRPr lang="lt-LT"/>
        </a:p>
      </dgm:t>
    </dgm:pt>
    <dgm:pt modelId="{C91B0326-EFB9-4FA3-90BB-E1ACA8B8DAB3}" type="pres">
      <dgm:prSet presAssocID="{D5C94E17-CE66-4B6F-BB08-0752D6956255}" presName="node" presStyleLbl="node1" presStyleIdx="4" presStyleCnt="6" custRadScaleRad="107190" custRadScaleInc="-20565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CE39675-BF6C-4663-9DD7-59A6E2FD4B78}" type="pres">
      <dgm:prSet presAssocID="{1CAE3A82-BB41-465A-A76D-4F0526BFCBD8}" presName="Name9" presStyleLbl="parChTrans1D2" presStyleIdx="5" presStyleCnt="6"/>
      <dgm:spPr/>
      <dgm:t>
        <a:bodyPr/>
        <a:lstStyle/>
        <a:p>
          <a:endParaRPr lang="lt-LT"/>
        </a:p>
      </dgm:t>
    </dgm:pt>
    <dgm:pt modelId="{B175C632-502C-46BA-AB0C-66FB3EC08469}" type="pres">
      <dgm:prSet presAssocID="{1CAE3A82-BB41-465A-A76D-4F0526BFCBD8}" presName="connTx" presStyleLbl="parChTrans1D2" presStyleIdx="5" presStyleCnt="6"/>
      <dgm:spPr/>
      <dgm:t>
        <a:bodyPr/>
        <a:lstStyle/>
        <a:p>
          <a:endParaRPr lang="lt-LT"/>
        </a:p>
      </dgm:t>
    </dgm:pt>
    <dgm:pt modelId="{213910AF-1F16-4471-98A8-A4EF9D09CCD2}" type="pres">
      <dgm:prSet presAssocID="{ACDBC4AB-6C96-4071-8FE1-D0246B1F6792}" presName="node" presStyleLbl="node1" presStyleIdx="5" presStyleCnt="6" custRadScaleRad="112233" custRadScaleInc="-19628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CB03919F-94BF-4A33-836D-7461C8290A62}" type="presOf" srcId="{EC53D54A-2D8C-4CB2-B5B7-9C9F43CFDA90}" destId="{452CB3FF-C837-433C-B8FB-65C7BEE1F884}" srcOrd="0" destOrd="0" presId="urn:microsoft.com/office/officeart/2005/8/layout/radial1"/>
    <dgm:cxn modelId="{88030B98-8D73-43C6-A4BB-08D567595E0D}" type="presOf" srcId="{5E9C9A70-ADAA-4E58-9FDC-1557D576654D}" destId="{9EC728A5-96EF-40AB-956E-A9D0CADB4A36}" srcOrd="1" destOrd="0" presId="urn:microsoft.com/office/officeart/2005/8/layout/radial1"/>
    <dgm:cxn modelId="{B88EC0B2-A0F4-4C34-BD90-36155CA230CF}" srcId="{9E9367D3-2457-4CDA-B17F-408C1C453B82}" destId="{ACDBC4AB-6C96-4071-8FE1-D0246B1F6792}" srcOrd="5" destOrd="0" parTransId="{1CAE3A82-BB41-465A-A76D-4F0526BFCBD8}" sibTransId="{44527867-50FF-4014-AB1F-8E3403A79714}"/>
    <dgm:cxn modelId="{51072B7A-F210-4679-9B33-04837449F8D5}" type="presOf" srcId="{969EA206-75C2-4C75-A05C-7BF9012A6A88}" destId="{9132807E-93A9-4DA7-BAB4-A7FB5605DF9C}" srcOrd="0" destOrd="0" presId="urn:microsoft.com/office/officeart/2005/8/layout/radial1"/>
    <dgm:cxn modelId="{59692E18-D6A2-4491-968E-A693A3AAC93B}" type="presOf" srcId="{7C4B590D-00A0-4080-8784-ABD596A448A1}" destId="{7A978484-5618-4C73-8AF1-69CF45E3ED00}" srcOrd="0" destOrd="0" presId="urn:microsoft.com/office/officeart/2005/8/layout/radial1"/>
    <dgm:cxn modelId="{8CFA5735-78B2-4D00-9002-D473B8A64F94}" type="presOf" srcId="{7C4B590D-00A0-4080-8784-ABD596A448A1}" destId="{B656DE7C-A3C9-43BF-872E-B859F77D63EB}" srcOrd="1" destOrd="0" presId="urn:microsoft.com/office/officeart/2005/8/layout/radial1"/>
    <dgm:cxn modelId="{229C4748-D186-4854-BE1C-ABF6A5241E84}" srcId="{9E9367D3-2457-4CDA-B17F-408C1C453B82}" destId="{D5C94E17-CE66-4B6F-BB08-0752D6956255}" srcOrd="4" destOrd="0" parTransId="{5E9C9A70-ADAA-4E58-9FDC-1557D576654D}" sibTransId="{E4D2DCC1-E6B6-48D4-A51D-16BADBB8EFAA}"/>
    <dgm:cxn modelId="{D7BCA427-7755-4217-B77E-90D8019618F0}" srcId="{BA547C77-3FD4-4D52-B6D7-6C35371CFD53}" destId="{9E9367D3-2457-4CDA-B17F-408C1C453B82}" srcOrd="0" destOrd="0" parTransId="{6A6610CD-4B24-4F60-8916-6F0863B66E40}" sibTransId="{32C5087F-CC61-4F43-9A09-FCF6C823275E}"/>
    <dgm:cxn modelId="{76026656-A3E9-4381-8B43-D8D16E3A1AA0}" srcId="{9E9367D3-2457-4CDA-B17F-408C1C453B82}" destId="{969EA206-75C2-4C75-A05C-7BF9012A6A88}" srcOrd="2" destOrd="0" parTransId="{BEF3C2D2-DE0F-4BF5-91D6-AE842581EF36}" sibTransId="{AB06F221-7F8C-40AF-8130-B5B2C5B00705}"/>
    <dgm:cxn modelId="{44BF7B1D-FCE6-42F1-AA77-4953C26EE8F5}" type="presOf" srcId="{3E676A6F-452D-4624-8D9D-1759259F03F8}" destId="{278F8986-CC55-4A7C-8E02-D946577711BC}" srcOrd="0" destOrd="0" presId="urn:microsoft.com/office/officeart/2005/8/layout/radial1"/>
    <dgm:cxn modelId="{1548857E-CD7B-4984-ADCA-1B39B17D50EE}" type="presOf" srcId="{1CAE3A82-BB41-465A-A76D-4F0526BFCBD8}" destId="{5CE39675-BF6C-4663-9DD7-59A6E2FD4B78}" srcOrd="0" destOrd="0" presId="urn:microsoft.com/office/officeart/2005/8/layout/radial1"/>
    <dgm:cxn modelId="{99EA30BA-8E26-43A1-A757-6ADE72424A85}" type="presOf" srcId="{FC947ACF-6F8A-4125-8AFC-E155B5E89158}" destId="{5C5CBBC6-FDB1-47E9-9A39-94514401C026}" srcOrd="1" destOrd="0" presId="urn:microsoft.com/office/officeart/2005/8/layout/radial1"/>
    <dgm:cxn modelId="{7F4FEA7D-FA52-4164-BE63-034DD5BB779D}" type="presOf" srcId="{4FD8FD66-114D-4010-84F3-E8B49E072BDB}" destId="{7C575E35-7B72-46A9-B3C6-B0A45D56EA01}" srcOrd="0" destOrd="0" presId="urn:microsoft.com/office/officeart/2005/8/layout/radial1"/>
    <dgm:cxn modelId="{3D70D35A-9561-4859-B94A-732B7C681546}" type="presOf" srcId="{BA547C77-3FD4-4D52-B6D7-6C35371CFD53}" destId="{1752DA63-FC96-457B-B022-360700775BDF}" srcOrd="0" destOrd="0" presId="urn:microsoft.com/office/officeart/2005/8/layout/radial1"/>
    <dgm:cxn modelId="{28044B1A-957D-44F6-AD83-4B239A1E6463}" srcId="{9E9367D3-2457-4CDA-B17F-408C1C453B82}" destId="{4FD8FD66-114D-4010-84F3-E8B49E072BDB}" srcOrd="0" destOrd="0" parTransId="{FC947ACF-6F8A-4125-8AFC-E155B5E89158}" sibTransId="{1ADA89D8-24F6-4CFB-96EC-2B231C9AC78A}"/>
    <dgm:cxn modelId="{2CE4552B-662D-4E13-A341-7C9EFD9BDDAA}" type="presOf" srcId="{3E676A6F-452D-4624-8D9D-1759259F03F8}" destId="{1AFB843C-9E1A-4277-8273-F6905755D5EC}" srcOrd="1" destOrd="0" presId="urn:microsoft.com/office/officeart/2005/8/layout/radial1"/>
    <dgm:cxn modelId="{20B057F2-429E-4C58-9C80-E2773A7E050A}" type="presOf" srcId="{5E9C9A70-ADAA-4E58-9FDC-1557D576654D}" destId="{0FA8F1BF-D1A3-4DE3-AACD-CC162F19E70D}" srcOrd="0" destOrd="0" presId="urn:microsoft.com/office/officeart/2005/8/layout/radial1"/>
    <dgm:cxn modelId="{F77C2C03-BC8B-44B9-A7EE-635F8B8567B2}" type="presOf" srcId="{1CAE3A82-BB41-465A-A76D-4F0526BFCBD8}" destId="{B175C632-502C-46BA-AB0C-66FB3EC08469}" srcOrd="1" destOrd="0" presId="urn:microsoft.com/office/officeart/2005/8/layout/radial1"/>
    <dgm:cxn modelId="{27E156E8-F90D-4E41-8DF4-12014155A84D}" srcId="{9E9367D3-2457-4CDA-B17F-408C1C453B82}" destId="{C4288634-6FA0-4F79-816A-E41200BA6A87}" srcOrd="1" destOrd="0" parTransId="{3E676A6F-452D-4624-8D9D-1759259F03F8}" sibTransId="{1C49B6ED-BF46-4415-AB9F-CE11A53E09E4}"/>
    <dgm:cxn modelId="{21F3920A-AE90-4BB7-AA43-419D08B905B0}" type="presOf" srcId="{BEF3C2D2-DE0F-4BF5-91D6-AE842581EF36}" destId="{D68B361F-DFAA-49E1-87F6-850C4D445DBE}" srcOrd="0" destOrd="0" presId="urn:microsoft.com/office/officeart/2005/8/layout/radial1"/>
    <dgm:cxn modelId="{67F8354D-7BA6-4823-AA01-FD98315633B4}" type="presOf" srcId="{BEF3C2D2-DE0F-4BF5-91D6-AE842581EF36}" destId="{8933BED2-E9A4-4A26-A555-3D8152A95BFD}" srcOrd="1" destOrd="0" presId="urn:microsoft.com/office/officeart/2005/8/layout/radial1"/>
    <dgm:cxn modelId="{18D7A175-1098-4B53-A665-A32D14310193}" type="presOf" srcId="{D5C94E17-CE66-4B6F-BB08-0752D6956255}" destId="{C91B0326-EFB9-4FA3-90BB-E1ACA8B8DAB3}" srcOrd="0" destOrd="0" presId="urn:microsoft.com/office/officeart/2005/8/layout/radial1"/>
    <dgm:cxn modelId="{EBB903EB-E2CA-4068-8185-317043218AD4}" type="presOf" srcId="{ACDBC4AB-6C96-4071-8FE1-D0246B1F6792}" destId="{213910AF-1F16-4471-98A8-A4EF9D09CCD2}" srcOrd="0" destOrd="0" presId="urn:microsoft.com/office/officeart/2005/8/layout/radial1"/>
    <dgm:cxn modelId="{DC49D053-E06E-4674-9E24-D7EC9CD0EDD9}" srcId="{9E9367D3-2457-4CDA-B17F-408C1C453B82}" destId="{EC53D54A-2D8C-4CB2-B5B7-9C9F43CFDA90}" srcOrd="3" destOrd="0" parTransId="{7C4B590D-00A0-4080-8784-ABD596A448A1}" sibTransId="{E1C95FF6-B290-4160-A920-93089233B129}"/>
    <dgm:cxn modelId="{AA994D45-0DBE-4800-8F59-F4FACFDAB3E4}" type="presOf" srcId="{C4288634-6FA0-4F79-816A-E41200BA6A87}" destId="{5916AE45-9175-4A54-A134-2C0245239529}" srcOrd="0" destOrd="0" presId="urn:microsoft.com/office/officeart/2005/8/layout/radial1"/>
    <dgm:cxn modelId="{8DCB07D1-BE5A-4D2A-93FB-E5A74C54CF27}" type="presOf" srcId="{9E9367D3-2457-4CDA-B17F-408C1C453B82}" destId="{382A1422-31B4-4F5B-9CFF-38915F67825E}" srcOrd="0" destOrd="0" presId="urn:microsoft.com/office/officeart/2005/8/layout/radial1"/>
    <dgm:cxn modelId="{C4A62E00-96D7-429E-A080-D287D48D0454}" type="presOf" srcId="{FC947ACF-6F8A-4125-8AFC-E155B5E89158}" destId="{885CE392-4428-4ADC-B517-59F90976E7CA}" srcOrd="0" destOrd="0" presId="urn:microsoft.com/office/officeart/2005/8/layout/radial1"/>
    <dgm:cxn modelId="{253B1E0D-1236-4F7E-9CEC-F326F588809F}" type="presParOf" srcId="{1752DA63-FC96-457B-B022-360700775BDF}" destId="{382A1422-31B4-4F5B-9CFF-38915F67825E}" srcOrd="0" destOrd="0" presId="urn:microsoft.com/office/officeart/2005/8/layout/radial1"/>
    <dgm:cxn modelId="{0C13229F-B6A0-423D-B81C-A4FEC128DCF2}" type="presParOf" srcId="{1752DA63-FC96-457B-B022-360700775BDF}" destId="{885CE392-4428-4ADC-B517-59F90976E7CA}" srcOrd="1" destOrd="0" presId="urn:microsoft.com/office/officeart/2005/8/layout/radial1"/>
    <dgm:cxn modelId="{72091E08-E445-46F8-B676-496E899D4BC9}" type="presParOf" srcId="{885CE392-4428-4ADC-B517-59F90976E7CA}" destId="{5C5CBBC6-FDB1-47E9-9A39-94514401C026}" srcOrd="0" destOrd="0" presId="urn:microsoft.com/office/officeart/2005/8/layout/radial1"/>
    <dgm:cxn modelId="{BA42F14C-0113-4F42-9301-488B383E52E0}" type="presParOf" srcId="{1752DA63-FC96-457B-B022-360700775BDF}" destId="{7C575E35-7B72-46A9-B3C6-B0A45D56EA01}" srcOrd="2" destOrd="0" presId="urn:microsoft.com/office/officeart/2005/8/layout/radial1"/>
    <dgm:cxn modelId="{1AB16408-1A08-471F-9A31-97774485DDF1}" type="presParOf" srcId="{1752DA63-FC96-457B-B022-360700775BDF}" destId="{278F8986-CC55-4A7C-8E02-D946577711BC}" srcOrd="3" destOrd="0" presId="urn:microsoft.com/office/officeart/2005/8/layout/radial1"/>
    <dgm:cxn modelId="{F7991BD1-587A-4558-813A-6854D59A2355}" type="presParOf" srcId="{278F8986-CC55-4A7C-8E02-D946577711BC}" destId="{1AFB843C-9E1A-4277-8273-F6905755D5EC}" srcOrd="0" destOrd="0" presId="urn:microsoft.com/office/officeart/2005/8/layout/radial1"/>
    <dgm:cxn modelId="{00BE98BC-88D1-4069-9F18-B1DB8B164D3B}" type="presParOf" srcId="{1752DA63-FC96-457B-B022-360700775BDF}" destId="{5916AE45-9175-4A54-A134-2C0245239529}" srcOrd="4" destOrd="0" presId="urn:microsoft.com/office/officeart/2005/8/layout/radial1"/>
    <dgm:cxn modelId="{93EB4B91-5AB9-4079-BF76-899298CF472B}" type="presParOf" srcId="{1752DA63-FC96-457B-B022-360700775BDF}" destId="{D68B361F-DFAA-49E1-87F6-850C4D445DBE}" srcOrd="5" destOrd="0" presId="urn:microsoft.com/office/officeart/2005/8/layout/radial1"/>
    <dgm:cxn modelId="{B285587C-3DB8-42C2-8957-7D20FDBFF659}" type="presParOf" srcId="{D68B361F-DFAA-49E1-87F6-850C4D445DBE}" destId="{8933BED2-E9A4-4A26-A555-3D8152A95BFD}" srcOrd="0" destOrd="0" presId="urn:microsoft.com/office/officeart/2005/8/layout/radial1"/>
    <dgm:cxn modelId="{65CA958D-725A-4000-88E4-B5767B44FBE2}" type="presParOf" srcId="{1752DA63-FC96-457B-B022-360700775BDF}" destId="{9132807E-93A9-4DA7-BAB4-A7FB5605DF9C}" srcOrd="6" destOrd="0" presId="urn:microsoft.com/office/officeart/2005/8/layout/radial1"/>
    <dgm:cxn modelId="{016993A4-32C2-4284-AF3E-E95D3F585F96}" type="presParOf" srcId="{1752DA63-FC96-457B-B022-360700775BDF}" destId="{7A978484-5618-4C73-8AF1-69CF45E3ED00}" srcOrd="7" destOrd="0" presId="urn:microsoft.com/office/officeart/2005/8/layout/radial1"/>
    <dgm:cxn modelId="{5AC65ADF-B64B-4213-A1A2-9AB2762206D1}" type="presParOf" srcId="{7A978484-5618-4C73-8AF1-69CF45E3ED00}" destId="{B656DE7C-A3C9-43BF-872E-B859F77D63EB}" srcOrd="0" destOrd="0" presId="urn:microsoft.com/office/officeart/2005/8/layout/radial1"/>
    <dgm:cxn modelId="{580BEB39-64C8-4A78-8988-BD80C675B096}" type="presParOf" srcId="{1752DA63-FC96-457B-B022-360700775BDF}" destId="{452CB3FF-C837-433C-B8FB-65C7BEE1F884}" srcOrd="8" destOrd="0" presId="urn:microsoft.com/office/officeart/2005/8/layout/radial1"/>
    <dgm:cxn modelId="{8006C1F1-0E5E-427B-A525-1D9670E6BDA7}" type="presParOf" srcId="{1752DA63-FC96-457B-B022-360700775BDF}" destId="{0FA8F1BF-D1A3-4DE3-AACD-CC162F19E70D}" srcOrd="9" destOrd="0" presId="urn:microsoft.com/office/officeart/2005/8/layout/radial1"/>
    <dgm:cxn modelId="{0149A2D3-3D42-4D98-A3BE-339CA5602769}" type="presParOf" srcId="{0FA8F1BF-D1A3-4DE3-AACD-CC162F19E70D}" destId="{9EC728A5-96EF-40AB-956E-A9D0CADB4A36}" srcOrd="0" destOrd="0" presId="urn:microsoft.com/office/officeart/2005/8/layout/radial1"/>
    <dgm:cxn modelId="{DDDC6DE0-7601-4B18-8898-85A1A98FF3B8}" type="presParOf" srcId="{1752DA63-FC96-457B-B022-360700775BDF}" destId="{C91B0326-EFB9-4FA3-90BB-E1ACA8B8DAB3}" srcOrd="10" destOrd="0" presId="urn:microsoft.com/office/officeart/2005/8/layout/radial1"/>
    <dgm:cxn modelId="{38C4E416-301C-420A-BCA3-60BC594AC09F}" type="presParOf" srcId="{1752DA63-FC96-457B-B022-360700775BDF}" destId="{5CE39675-BF6C-4663-9DD7-59A6E2FD4B78}" srcOrd="11" destOrd="0" presId="urn:microsoft.com/office/officeart/2005/8/layout/radial1"/>
    <dgm:cxn modelId="{0ADC306E-35BF-4530-A967-778FFA1C32D0}" type="presParOf" srcId="{5CE39675-BF6C-4663-9DD7-59A6E2FD4B78}" destId="{B175C632-502C-46BA-AB0C-66FB3EC08469}" srcOrd="0" destOrd="0" presId="urn:microsoft.com/office/officeart/2005/8/layout/radial1"/>
    <dgm:cxn modelId="{DF461CAC-2C5A-4FF5-811D-80E120C73A3B}" type="presParOf" srcId="{1752DA63-FC96-457B-B022-360700775BDF}" destId="{213910AF-1F16-4471-98A8-A4EF9D09CCD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168C0-B4AD-4FE6-9E05-61A492136C7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06FA78DF-F81E-4252-8759-8C0AD48D8AD7}">
      <dgm:prSet phldrT="[Tekstas]"/>
      <dgm:spPr>
        <a:solidFill>
          <a:srgbClr val="8D6171"/>
        </a:solidFill>
        <a:ln>
          <a:solidFill>
            <a:srgbClr val="8D6171"/>
          </a:solidFill>
        </a:ln>
      </dgm:spPr>
      <dgm:t>
        <a:bodyPr/>
        <a:lstStyle/>
        <a:p>
          <a:r>
            <a:rPr lang="lt-LT" dirty="0" err="1" smtClean="0"/>
            <a:t>Agreed</a:t>
          </a:r>
          <a:r>
            <a:rPr lang="lt-LT" dirty="0" smtClean="0"/>
            <a:t> </a:t>
          </a:r>
          <a:r>
            <a:rPr lang="lt-LT" dirty="0" err="1" smtClean="0"/>
            <a:t>mobility</a:t>
          </a:r>
          <a:endParaRPr lang="lt-LT" dirty="0"/>
        </a:p>
      </dgm:t>
    </dgm:pt>
    <dgm:pt modelId="{DAD650D2-2E2E-436D-895D-CD5224849A4B}" type="parTrans" cxnId="{03CD4997-058A-4E64-AA51-2A1263CF4BC6}">
      <dgm:prSet/>
      <dgm:spPr/>
      <dgm:t>
        <a:bodyPr/>
        <a:lstStyle/>
        <a:p>
          <a:endParaRPr lang="lt-LT"/>
        </a:p>
      </dgm:t>
    </dgm:pt>
    <dgm:pt modelId="{17BB6CCC-6420-4952-A31A-4E993B0E8A60}" type="sibTrans" cxnId="{03CD4997-058A-4E64-AA51-2A1263CF4BC6}">
      <dgm:prSet/>
      <dgm:spPr/>
      <dgm:t>
        <a:bodyPr/>
        <a:lstStyle/>
        <a:p>
          <a:endParaRPr lang="lt-LT"/>
        </a:p>
      </dgm:t>
    </dgm:pt>
    <dgm:pt modelId="{210F34CB-2153-4A9B-8B28-B3FCA1086189}">
      <dgm:prSet phldrT="[Tekstas]" custT="1"/>
      <dgm:spPr>
        <a:ln>
          <a:solidFill>
            <a:srgbClr val="8D617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noProof="0" dirty="0" smtClean="0">
              <a:solidFill>
                <a:srgbClr val="800000"/>
              </a:solidFill>
            </a:rPr>
            <a:t>Recognition as part of agreed exchange mobility (</a:t>
          </a:r>
          <a:r>
            <a:rPr lang="lt-LT" sz="2000" noProof="0" dirty="0" smtClean="0">
              <a:solidFill>
                <a:srgbClr val="800000"/>
              </a:solidFill>
            </a:rPr>
            <a:t>e. g. </a:t>
          </a:r>
          <a:r>
            <a:rPr lang="en-US" sz="2000" noProof="0" dirty="0" smtClean="0">
              <a:solidFill>
                <a:srgbClr val="800000"/>
              </a:solidFill>
            </a:rPr>
            <a:t>ERASMUS)</a:t>
          </a:r>
          <a:endParaRPr lang="en-US" sz="2000" noProof="0" dirty="0">
            <a:solidFill>
              <a:srgbClr val="800000"/>
            </a:solidFill>
          </a:endParaRPr>
        </a:p>
      </dgm:t>
    </dgm:pt>
    <dgm:pt modelId="{AEAF9DDD-0AD8-4E3C-9BFE-633F4C95E575}" type="parTrans" cxnId="{F013480A-792B-4F0D-B32F-4A6CA8C979FE}">
      <dgm:prSet/>
      <dgm:spPr/>
      <dgm:t>
        <a:bodyPr/>
        <a:lstStyle/>
        <a:p>
          <a:endParaRPr lang="lt-LT"/>
        </a:p>
      </dgm:t>
    </dgm:pt>
    <dgm:pt modelId="{5CED2273-DCD7-4AC8-952B-B1E6E8C1014E}" type="sibTrans" cxnId="{F013480A-792B-4F0D-B32F-4A6CA8C979FE}">
      <dgm:prSet/>
      <dgm:spPr/>
      <dgm:t>
        <a:bodyPr/>
        <a:lstStyle/>
        <a:p>
          <a:endParaRPr lang="lt-LT"/>
        </a:p>
      </dgm:t>
    </dgm:pt>
    <dgm:pt modelId="{55DE5293-DFAE-437F-97BD-B4A14E8B7096}">
      <dgm:prSet phldrT="[Tekstas]"/>
      <dgm:spPr>
        <a:solidFill>
          <a:srgbClr val="8D6171"/>
        </a:solidFill>
        <a:ln>
          <a:solidFill>
            <a:srgbClr val="8D6171"/>
          </a:solidFill>
        </a:ln>
      </dgm:spPr>
      <dgm:t>
        <a:bodyPr/>
        <a:lstStyle/>
        <a:p>
          <a:r>
            <a:rPr lang="en-US" dirty="0" smtClean="0"/>
            <a:t>Other</a:t>
          </a:r>
          <a:r>
            <a:rPr lang="lt-LT" dirty="0" smtClean="0"/>
            <a:t> </a:t>
          </a:r>
          <a:r>
            <a:rPr lang="lt-LT" dirty="0" err="1" smtClean="0"/>
            <a:t>mobility</a:t>
          </a:r>
          <a:endParaRPr lang="lt-LT" dirty="0"/>
        </a:p>
      </dgm:t>
    </dgm:pt>
    <dgm:pt modelId="{5CDDDF26-8135-41C2-8241-A4E151F4328D}" type="parTrans" cxnId="{A9C0FA7E-4CBE-4C00-95E8-72F50695A74B}">
      <dgm:prSet/>
      <dgm:spPr/>
      <dgm:t>
        <a:bodyPr/>
        <a:lstStyle/>
        <a:p>
          <a:endParaRPr lang="lt-LT"/>
        </a:p>
      </dgm:t>
    </dgm:pt>
    <dgm:pt modelId="{3E6D5526-2D43-4F99-B7A4-D944B3AC2602}" type="sibTrans" cxnId="{A9C0FA7E-4CBE-4C00-95E8-72F50695A74B}">
      <dgm:prSet/>
      <dgm:spPr/>
      <dgm:t>
        <a:bodyPr/>
        <a:lstStyle/>
        <a:p>
          <a:endParaRPr lang="lt-LT"/>
        </a:p>
      </dgm:t>
    </dgm:pt>
    <dgm:pt modelId="{5F0808E1-8A63-4814-B00B-A37CCDF004A7}">
      <dgm:prSet phldrT="[Tekstas]" custT="1"/>
      <dgm:spPr>
        <a:ln>
          <a:solidFill>
            <a:srgbClr val="8D617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noProof="0" dirty="0" smtClean="0">
              <a:solidFill>
                <a:srgbClr val="800000"/>
              </a:solidFill>
            </a:rPr>
            <a:t>Recognition of periods of study completed elsewhere</a:t>
          </a:r>
          <a:endParaRPr lang="en-US" sz="2000" noProof="0" dirty="0">
            <a:solidFill>
              <a:srgbClr val="800000"/>
            </a:solidFill>
          </a:endParaRPr>
        </a:p>
      </dgm:t>
    </dgm:pt>
    <dgm:pt modelId="{1391349B-BFA2-426F-A477-1C755E7320E4}" type="parTrans" cxnId="{9CA6DD40-D056-4834-9F13-B8FE1C809AEB}">
      <dgm:prSet/>
      <dgm:spPr/>
      <dgm:t>
        <a:bodyPr/>
        <a:lstStyle/>
        <a:p>
          <a:endParaRPr lang="lt-LT"/>
        </a:p>
      </dgm:t>
    </dgm:pt>
    <dgm:pt modelId="{E82D94F8-B79C-479C-BFCE-B91D0CFF2AB3}" type="sibTrans" cxnId="{9CA6DD40-D056-4834-9F13-B8FE1C809AEB}">
      <dgm:prSet/>
      <dgm:spPr/>
      <dgm:t>
        <a:bodyPr/>
        <a:lstStyle/>
        <a:p>
          <a:endParaRPr lang="lt-LT"/>
        </a:p>
      </dgm:t>
    </dgm:pt>
    <dgm:pt modelId="{456F85E4-0854-4C71-8224-11F239BC8B96}">
      <dgm:prSet phldrT="[Tekstas]" custT="1"/>
      <dgm:spPr>
        <a:ln>
          <a:solidFill>
            <a:srgbClr val="8D617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noProof="0" dirty="0" smtClean="0">
              <a:solidFill>
                <a:srgbClr val="800000"/>
              </a:solidFill>
            </a:rPr>
            <a:t>Recognition within the framework of a joint </a:t>
          </a:r>
          <a:r>
            <a:rPr lang="en-US" sz="2000" noProof="0" dirty="0" err="1" smtClean="0">
              <a:solidFill>
                <a:srgbClr val="800000"/>
              </a:solidFill>
            </a:rPr>
            <a:t>programme</a:t>
          </a:r>
          <a:endParaRPr lang="en-US" sz="2000" noProof="0" dirty="0" smtClean="0">
            <a:solidFill>
              <a:srgbClr val="800000"/>
            </a:solidFill>
          </a:endParaRPr>
        </a:p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t-LT" sz="2000" dirty="0">
            <a:solidFill>
              <a:srgbClr val="800000"/>
            </a:solidFill>
          </a:endParaRPr>
        </a:p>
      </dgm:t>
    </dgm:pt>
    <dgm:pt modelId="{12620612-C2FB-4599-97CA-205AFCBDA8BB}" type="parTrans" cxnId="{B214D5D9-01F0-42A7-AF74-BED38448A410}">
      <dgm:prSet/>
      <dgm:spPr/>
      <dgm:t>
        <a:bodyPr/>
        <a:lstStyle/>
        <a:p>
          <a:endParaRPr lang="lt-LT"/>
        </a:p>
      </dgm:t>
    </dgm:pt>
    <dgm:pt modelId="{DE607926-A5E4-4601-B7AB-0F1F64A3A4B4}" type="sibTrans" cxnId="{B214D5D9-01F0-42A7-AF74-BED38448A410}">
      <dgm:prSet/>
      <dgm:spPr/>
      <dgm:t>
        <a:bodyPr/>
        <a:lstStyle/>
        <a:p>
          <a:endParaRPr lang="lt-LT"/>
        </a:p>
      </dgm:t>
    </dgm:pt>
    <dgm:pt modelId="{6A0ACF35-0903-41A9-B219-95246C7B7015}">
      <dgm:prSet phldrT="[Tekstas]" custT="1"/>
      <dgm:spPr>
        <a:ln>
          <a:solidFill>
            <a:srgbClr val="8D617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noProof="0" dirty="0" smtClean="0">
              <a:solidFill>
                <a:srgbClr val="800000"/>
              </a:solidFill>
            </a:rPr>
            <a:t>Recognition of a qualification, which can be incorporated into the </a:t>
          </a:r>
          <a:r>
            <a:rPr lang="en-US" sz="2000" noProof="0" dirty="0" err="1" smtClean="0">
              <a:solidFill>
                <a:srgbClr val="800000"/>
              </a:solidFill>
            </a:rPr>
            <a:t>programme</a:t>
          </a:r>
          <a:endParaRPr lang="en-US" sz="2000" noProof="0" dirty="0" smtClean="0">
            <a:solidFill>
              <a:srgbClr val="800000"/>
            </a:solidFill>
          </a:endParaRPr>
        </a:p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noProof="0" dirty="0"/>
        </a:p>
      </dgm:t>
    </dgm:pt>
    <dgm:pt modelId="{4BFE461C-44F0-4AC8-B86B-DB1B16369963}" type="parTrans" cxnId="{169A3478-A6C8-4D6E-9CAE-A006CBD3111A}">
      <dgm:prSet/>
      <dgm:spPr/>
      <dgm:t>
        <a:bodyPr/>
        <a:lstStyle/>
        <a:p>
          <a:endParaRPr lang="lt-LT"/>
        </a:p>
      </dgm:t>
    </dgm:pt>
    <dgm:pt modelId="{A9E03BA7-E91B-4D3C-B494-0955A78E32D3}" type="sibTrans" cxnId="{169A3478-A6C8-4D6E-9CAE-A006CBD3111A}">
      <dgm:prSet/>
      <dgm:spPr/>
      <dgm:t>
        <a:bodyPr/>
        <a:lstStyle/>
        <a:p>
          <a:endParaRPr lang="lt-LT"/>
        </a:p>
      </dgm:t>
    </dgm:pt>
    <dgm:pt modelId="{020D966C-9103-4E44-B592-261CDBA0A454}">
      <dgm:prSet/>
      <dgm:spPr>
        <a:solidFill>
          <a:srgbClr val="8D6171"/>
        </a:solidFill>
        <a:ln>
          <a:solidFill>
            <a:srgbClr val="8D6171"/>
          </a:solidFill>
        </a:ln>
      </dgm:spPr>
      <dgm:t>
        <a:bodyPr/>
        <a:lstStyle/>
        <a:p>
          <a:r>
            <a:rPr lang="en-US" dirty="0" smtClean="0"/>
            <a:t>Eclectic learning</a:t>
          </a:r>
          <a:endParaRPr lang="lt-LT" dirty="0"/>
        </a:p>
      </dgm:t>
    </dgm:pt>
    <dgm:pt modelId="{863BFA90-D2A8-4D35-B349-2C7C0D8A4BA9}" type="parTrans" cxnId="{4E3225EB-73D3-41F3-8B2D-B6CF4FEA5960}">
      <dgm:prSet/>
      <dgm:spPr/>
      <dgm:t>
        <a:bodyPr/>
        <a:lstStyle/>
        <a:p>
          <a:endParaRPr lang="lt-LT"/>
        </a:p>
      </dgm:t>
    </dgm:pt>
    <dgm:pt modelId="{A365230D-AE6C-4CC7-B6DC-49436DBED59C}" type="sibTrans" cxnId="{4E3225EB-73D3-41F3-8B2D-B6CF4FEA5960}">
      <dgm:prSet/>
      <dgm:spPr/>
      <dgm:t>
        <a:bodyPr/>
        <a:lstStyle/>
        <a:p>
          <a:endParaRPr lang="lt-LT"/>
        </a:p>
      </dgm:t>
    </dgm:pt>
    <dgm:pt modelId="{B084EACE-3CE9-44CB-A7FE-C330AA888248}">
      <dgm:prSet custT="1"/>
      <dgm:spPr>
        <a:ln>
          <a:solidFill>
            <a:srgbClr val="8D6171"/>
          </a:solidFill>
        </a:ln>
      </dgm:spPr>
      <dgm:t>
        <a:bodyPr/>
        <a:lstStyle/>
        <a:p>
          <a:r>
            <a:rPr lang="lt-LT" sz="2000" dirty="0" smtClean="0">
              <a:solidFill>
                <a:srgbClr val="800000"/>
              </a:solidFill>
            </a:rPr>
            <a:t>R</a:t>
          </a:r>
          <a:r>
            <a:rPr lang="en-US" sz="2000" dirty="0" smtClean="0">
              <a:solidFill>
                <a:srgbClr val="800000"/>
              </a:solidFill>
            </a:rPr>
            <a:t>e</a:t>
          </a:r>
          <a:r>
            <a:rPr lang="en-US" sz="2000" noProof="0" dirty="0" smtClean="0">
              <a:solidFill>
                <a:srgbClr val="800000"/>
              </a:solidFill>
            </a:rPr>
            <a:t>cognition</a:t>
          </a:r>
          <a:r>
            <a:rPr lang="lt-LT" sz="2000" dirty="0" smtClean="0">
              <a:solidFill>
                <a:srgbClr val="800000"/>
              </a:solidFill>
            </a:rPr>
            <a:t> </a:t>
          </a:r>
          <a:r>
            <a:rPr lang="en-US" sz="2000" noProof="0" dirty="0" smtClean="0">
              <a:solidFill>
                <a:srgbClr val="800000"/>
              </a:solidFill>
            </a:rPr>
            <a:t>of prior</a:t>
          </a:r>
          <a:r>
            <a:rPr lang="lt-LT" sz="2000" dirty="0" smtClean="0">
              <a:solidFill>
                <a:srgbClr val="800000"/>
              </a:solidFill>
            </a:rPr>
            <a:t> </a:t>
          </a:r>
          <a:r>
            <a:rPr lang="en-US" sz="2000" noProof="0" dirty="0" smtClean="0">
              <a:solidFill>
                <a:srgbClr val="800000"/>
              </a:solidFill>
            </a:rPr>
            <a:t>non formal</a:t>
          </a:r>
          <a:r>
            <a:rPr lang="en-US" sz="2000" dirty="0" smtClean="0">
              <a:solidFill>
                <a:srgbClr val="800000"/>
              </a:solidFill>
            </a:rPr>
            <a:t> and informal </a:t>
          </a:r>
          <a:r>
            <a:rPr lang="en-US" sz="2000" noProof="0" dirty="0" smtClean="0">
              <a:solidFill>
                <a:srgbClr val="800000"/>
              </a:solidFill>
            </a:rPr>
            <a:t>learning</a:t>
          </a:r>
          <a:endParaRPr lang="en-US" sz="2000" noProof="0" dirty="0">
            <a:solidFill>
              <a:srgbClr val="800000"/>
            </a:solidFill>
          </a:endParaRPr>
        </a:p>
      </dgm:t>
    </dgm:pt>
    <dgm:pt modelId="{7CE85710-46D0-49CB-8235-0CB425596AE5}" type="parTrans" cxnId="{77DB865E-B924-4D64-9E88-43D15531C55E}">
      <dgm:prSet/>
      <dgm:spPr/>
      <dgm:t>
        <a:bodyPr/>
        <a:lstStyle/>
        <a:p>
          <a:endParaRPr lang="lt-LT"/>
        </a:p>
      </dgm:t>
    </dgm:pt>
    <dgm:pt modelId="{53CF6548-6663-4B79-9D3D-F5D33F4E7ABD}" type="sibTrans" cxnId="{77DB865E-B924-4D64-9E88-43D15531C55E}">
      <dgm:prSet/>
      <dgm:spPr/>
      <dgm:t>
        <a:bodyPr/>
        <a:lstStyle/>
        <a:p>
          <a:endParaRPr lang="lt-LT"/>
        </a:p>
      </dgm:t>
    </dgm:pt>
    <dgm:pt modelId="{E88CC6FC-B0DD-4BB7-AA6A-5C468C8D4D16}" type="pres">
      <dgm:prSet presAssocID="{7EA168C0-B4AD-4FE6-9E05-61A492136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E03A214F-0C92-4932-9A09-AF963DBCD05F}" type="pres">
      <dgm:prSet presAssocID="{06FA78DF-F81E-4252-8759-8C0AD48D8AD7}" presName="composite" presStyleCnt="0"/>
      <dgm:spPr/>
    </dgm:pt>
    <dgm:pt modelId="{C17C73AB-9F5D-489A-8C64-DC2115BC525E}" type="pres">
      <dgm:prSet presAssocID="{06FA78DF-F81E-4252-8759-8C0AD48D8A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D8B6C75-CB38-4D44-B571-E1FF01DE40E1}" type="pres">
      <dgm:prSet presAssocID="{06FA78DF-F81E-4252-8759-8C0AD48D8AD7}" presName="descendantText" presStyleLbl="alignAcc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83BB634-5FC0-4C1A-B863-B5D439C9839C}" type="pres">
      <dgm:prSet presAssocID="{17BB6CCC-6420-4952-A31A-4E993B0E8A60}" presName="sp" presStyleCnt="0"/>
      <dgm:spPr/>
    </dgm:pt>
    <dgm:pt modelId="{F5FF580A-8ABF-48C6-A697-0662EBB7010E}" type="pres">
      <dgm:prSet presAssocID="{55DE5293-DFAE-437F-97BD-B4A14E8B7096}" presName="composite" presStyleCnt="0"/>
      <dgm:spPr/>
    </dgm:pt>
    <dgm:pt modelId="{C651A713-4ADE-4112-A4FC-E90F8E1640BB}" type="pres">
      <dgm:prSet presAssocID="{55DE5293-DFAE-437F-97BD-B4A14E8B70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C8F6B5D-1957-4E29-B9EC-90D0B7F02DEC}" type="pres">
      <dgm:prSet presAssocID="{55DE5293-DFAE-437F-97BD-B4A14E8B7096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FAE24CB-E831-4EC1-910E-40591368F650}" type="pres">
      <dgm:prSet presAssocID="{3E6D5526-2D43-4F99-B7A4-D944B3AC2602}" presName="sp" presStyleCnt="0"/>
      <dgm:spPr/>
    </dgm:pt>
    <dgm:pt modelId="{E571256F-5B47-4F7A-8835-C135C4206749}" type="pres">
      <dgm:prSet presAssocID="{020D966C-9103-4E44-B592-261CDBA0A454}" presName="composite" presStyleCnt="0"/>
      <dgm:spPr/>
    </dgm:pt>
    <dgm:pt modelId="{E55CB3DD-E69E-45D6-9831-6DD0D6290B99}" type="pres">
      <dgm:prSet presAssocID="{020D966C-9103-4E44-B592-261CDBA0A45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E4518FC-77DF-4733-A39D-A56548BF82C4}" type="pres">
      <dgm:prSet presAssocID="{020D966C-9103-4E44-B592-261CDBA0A454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F013480A-792B-4F0D-B32F-4A6CA8C979FE}" srcId="{06FA78DF-F81E-4252-8759-8C0AD48D8AD7}" destId="{210F34CB-2153-4A9B-8B28-B3FCA1086189}" srcOrd="0" destOrd="0" parTransId="{AEAF9DDD-0AD8-4E3C-9BFE-633F4C95E575}" sibTransId="{5CED2273-DCD7-4AC8-952B-B1E6E8C1014E}"/>
    <dgm:cxn modelId="{816933A2-1A2F-4676-9C8A-902A90723A59}" type="presOf" srcId="{06FA78DF-F81E-4252-8759-8C0AD48D8AD7}" destId="{C17C73AB-9F5D-489A-8C64-DC2115BC525E}" srcOrd="0" destOrd="0" presId="urn:microsoft.com/office/officeart/2005/8/layout/chevron2"/>
    <dgm:cxn modelId="{77DB865E-B924-4D64-9E88-43D15531C55E}" srcId="{020D966C-9103-4E44-B592-261CDBA0A454}" destId="{B084EACE-3CE9-44CB-A7FE-C330AA888248}" srcOrd="0" destOrd="0" parTransId="{7CE85710-46D0-49CB-8235-0CB425596AE5}" sibTransId="{53CF6548-6663-4B79-9D3D-F5D33F4E7ABD}"/>
    <dgm:cxn modelId="{5AFB15CB-E1F8-4A64-A8BB-8937C699B6B8}" type="presOf" srcId="{6A0ACF35-0903-41A9-B219-95246C7B7015}" destId="{2C8F6B5D-1957-4E29-B9EC-90D0B7F02DEC}" srcOrd="0" destOrd="1" presId="urn:microsoft.com/office/officeart/2005/8/layout/chevron2"/>
    <dgm:cxn modelId="{37712478-3656-43D6-B083-DF3A09E38EDD}" type="presOf" srcId="{55DE5293-DFAE-437F-97BD-B4A14E8B7096}" destId="{C651A713-4ADE-4112-A4FC-E90F8E1640BB}" srcOrd="0" destOrd="0" presId="urn:microsoft.com/office/officeart/2005/8/layout/chevron2"/>
    <dgm:cxn modelId="{A931BAAB-93F6-4281-80BE-61E6C9664DB8}" type="presOf" srcId="{456F85E4-0854-4C71-8224-11F239BC8B96}" destId="{4D8B6C75-CB38-4D44-B571-E1FF01DE40E1}" srcOrd="0" destOrd="1" presId="urn:microsoft.com/office/officeart/2005/8/layout/chevron2"/>
    <dgm:cxn modelId="{104FBA21-8939-4C28-A3F4-966E56EE9011}" type="presOf" srcId="{B084EACE-3CE9-44CB-A7FE-C330AA888248}" destId="{5E4518FC-77DF-4733-A39D-A56548BF82C4}" srcOrd="0" destOrd="0" presId="urn:microsoft.com/office/officeart/2005/8/layout/chevron2"/>
    <dgm:cxn modelId="{CB79DBB8-61D3-4792-A1F5-EC737FBB6B25}" type="presOf" srcId="{5F0808E1-8A63-4814-B00B-A37CCDF004A7}" destId="{2C8F6B5D-1957-4E29-B9EC-90D0B7F02DEC}" srcOrd="0" destOrd="0" presId="urn:microsoft.com/office/officeart/2005/8/layout/chevron2"/>
    <dgm:cxn modelId="{169A3478-A6C8-4D6E-9CAE-A006CBD3111A}" srcId="{55DE5293-DFAE-437F-97BD-B4A14E8B7096}" destId="{6A0ACF35-0903-41A9-B219-95246C7B7015}" srcOrd="1" destOrd="0" parTransId="{4BFE461C-44F0-4AC8-B86B-DB1B16369963}" sibTransId="{A9E03BA7-E91B-4D3C-B494-0955A78E32D3}"/>
    <dgm:cxn modelId="{03CD4997-058A-4E64-AA51-2A1263CF4BC6}" srcId="{7EA168C0-B4AD-4FE6-9E05-61A492136C76}" destId="{06FA78DF-F81E-4252-8759-8C0AD48D8AD7}" srcOrd="0" destOrd="0" parTransId="{DAD650D2-2E2E-436D-895D-CD5224849A4B}" sibTransId="{17BB6CCC-6420-4952-A31A-4E993B0E8A60}"/>
    <dgm:cxn modelId="{9CA6DD40-D056-4834-9F13-B8FE1C809AEB}" srcId="{55DE5293-DFAE-437F-97BD-B4A14E8B7096}" destId="{5F0808E1-8A63-4814-B00B-A37CCDF004A7}" srcOrd="0" destOrd="0" parTransId="{1391349B-BFA2-426F-A477-1C755E7320E4}" sibTransId="{E82D94F8-B79C-479C-BFCE-B91D0CFF2AB3}"/>
    <dgm:cxn modelId="{A9C0FA7E-4CBE-4C00-95E8-72F50695A74B}" srcId="{7EA168C0-B4AD-4FE6-9E05-61A492136C76}" destId="{55DE5293-DFAE-437F-97BD-B4A14E8B7096}" srcOrd="1" destOrd="0" parTransId="{5CDDDF26-8135-41C2-8241-A4E151F4328D}" sibTransId="{3E6D5526-2D43-4F99-B7A4-D944B3AC2602}"/>
    <dgm:cxn modelId="{259646AD-D840-4801-B788-9FEF225ED07B}" type="presOf" srcId="{020D966C-9103-4E44-B592-261CDBA0A454}" destId="{E55CB3DD-E69E-45D6-9831-6DD0D6290B99}" srcOrd="0" destOrd="0" presId="urn:microsoft.com/office/officeart/2005/8/layout/chevron2"/>
    <dgm:cxn modelId="{4E3225EB-73D3-41F3-8B2D-B6CF4FEA5960}" srcId="{7EA168C0-B4AD-4FE6-9E05-61A492136C76}" destId="{020D966C-9103-4E44-B592-261CDBA0A454}" srcOrd="2" destOrd="0" parTransId="{863BFA90-D2A8-4D35-B349-2C7C0D8A4BA9}" sibTransId="{A365230D-AE6C-4CC7-B6DC-49436DBED59C}"/>
    <dgm:cxn modelId="{B214D5D9-01F0-42A7-AF74-BED38448A410}" srcId="{06FA78DF-F81E-4252-8759-8C0AD48D8AD7}" destId="{456F85E4-0854-4C71-8224-11F239BC8B96}" srcOrd="1" destOrd="0" parTransId="{12620612-C2FB-4599-97CA-205AFCBDA8BB}" sibTransId="{DE607926-A5E4-4601-B7AB-0F1F64A3A4B4}"/>
    <dgm:cxn modelId="{2885CBBE-0529-4071-A80C-EDE79CC9B60A}" type="presOf" srcId="{210F34CB-2153-4A9B-8B28-B3FCA1086189}" destId="{4D8B6C75-CB38-4D44-B571-E1FF01DE40E1}" srcOrd="0" destOrd="0" presId="urn:microsoft.com/office/officeart/2005/8/layout/chevron2"/>
    <dgm:cxn modelId="{50D65B31-6AEA-4C37-A2F1-9077094D06FC}" type="presOf" srcId="{7EA168C0-B4AD-4FE6-9E05-61A492136C76}" destId="{E88CC6FC-B0DD-4BB7-AA6A-5C468C8D4D16}" srcOrd="0" destOrd="0" presId="urn:microsoft.com/office/officeart/2005/8/layout/chevron2"/>
    <dgm:cxn modelId="{D1DB549D-C69E-49A1-A8AE-8AB6B29F938C}" type="presParOf" srcId="{E88CC6FC-B0DD-4BB7-AA6A-5C468C8D4D16}" destId="{E03A214F-0C92-4932-9A09-AF963DBCD05F}" srcOrd="0" destOrd="0" presId="urn:microsoft.com/office/officeart/2005/8/layout/chevron2"/>
    <dgm:cxn modelId="{43BDC8F7-708B-408F-B3BA-110658CCFE80}" type="presParOf" srcId="{E03A214F-0C92-4932-9A09-AF963DBCD05F}" destId="{C17C73AB-9F5D-489A-8C64-DC2115BC525E}" srcOrd="0" destOrd="0" presId="urn:microsoft.com/office/officeart/2005/8/layout/chevron2"/>
    <dgm:cxn modelId="{7D677A33-E95B-42E8-A446-842E95FBA485}" type="presParOf" srcId="{E03A214F-0C92-4932-9A09-AF963DBCD05F}" destId="{4D8B6C75-CB38-4D44-B571-E1FF01DE40E1}" srcOrd="1" destOrd="0" presId="urn:microsoft.com/office/officeart/2005/8/layout/chevron2"/>
    <dgm:cxn modelId="{E091C128-6E8F-41EA-B3C4-A714C519750B}" type="presParOf" srcId="{E88CC6FC-B0DD-4BB7-AA6A-5C468C8D4D16}" destId="{383BB634-5FC0-4C1A-B863-B5D439C9839C}" srcOrd="1" destOrd="0" presId="urn:microsoft.com/office/officeart/2005/8/layout/chevron2"/>
    <dgm:cxn modelId="{3DEBFDCB-A690-4074-819E-BF3A64BC0EB4}" type="presParOf" srcId="{E88CC6FC-B0DD-4BB7-AA6A-5C468C8D4D16}" destId="{F5FF580A-8ABF-48C6-A697-0662EBB7010E}" srcOrd="2" destOrd="0" presId="urn:microsoft.com/office/officeart/2005/8/layout/chevron2"/>
    <dgm:cxn modelId="{72D68B75-93D3-452B-96D3-DCD11BC69FD5}" type="presParOf" srcId="{F5FF580A-8ABF-48C6-A697-0662EBB7010E}" destId="{C651A713-4ADE-4112-A4FC-E90F8E1640BB}" srcOrd="0" destOrd="0" presId="urn:microsoft.com/office/officeart/2005/8/layout/chevron2"/>
    <dgm:cxn modelId="{09A6C3AE-76F9-4CD9-87BE-36EA2C91B3CC}" type="presParOf" srcId="{F5FF580A-8ABF-48C6-A697-0662EBB7010E}" destId="{2C8F6B5D-1957-4E29-B9EC-90D0B7F02DEC}" srcOrd="1" destOrd="0" presId="urn:microsoft.com/office/officeart/2005/8/layout/chevron2"/>
    <dgm:cxn modelId="{A3181FC6-B038-4F8D-A440-D8770A614021}" type="presParOf" srcId="{E88CC6FC-B0DD-4BB7-AA6A-5C468C8D4D16}" destId="{9FAE24CB-E831-4EC1-910E-40591368F650}" srcOrd="3" destOrd="0" presId="urn:microsoft.com/office/officeart/2005/8/layout/chevron2"/>
    <dgm:cxn modelId="{DC26A09E-7968-4EA2-A038-9D21B52A2876}" type="presParOf" srcId="{E88CC6FC-B0DD-4BB7-AA6A-5C468C8D4D16}" destId="{E571256F-5B47-4F7A-8835-C135C4206749}" srcOrd="4" destOrd="0" presId="urn:microsoft.com/office/officeart/2005/8/layout/chevron2"/>
    <dgm:cxn modelId="{5CD36AB7-21DB-46C4-8792-752F3EE4574B}" type="presParOf" srcId="{E571256F-5B47-4F7A-8835-C135C4206749}" destId="{E55CB3DD-E69E-45D6-9831-6DD0D6290B99}" srcOrd="0" destOrd="0" presId="urn:microsoft.com/office/officeart/2005/8/layout/chevron2"/>
    <dgm:cxn modelId="{FB849859-B505-4B4A-9657-DFA861528A36}" type="presParOf" srcId="{E571256F-5B47-4F7A-8835-C135C4206749}" destId="{5E4518FC-77DF-4733-A39D-A56548BF82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A1422-31B4-4F5B-9CFF-38915F67825E}">
      <dsp:nvSpPr>
        <dsp:cNvPr id="0" name=""/>
        <dsp:cNvSpPr/>
      </dsp:nvSpPr>
      <dsp:spPr>
        <a:xfrm>
          <a:off x="3457332" y="2192020"/>
          <a:ext cx="1664630" cy="1664630"/>
        </a:xfrm>
        <a:prstGeom prst="ellipse">
          <a:avLst/>
        </a:prstGeom>
        <a:solidFill>
          <a:srgbClr val="8D61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kern="1200" dirty="0" err="1" smtClean="0"/>
            <a:t>Learning</a:t>
          </a:r>
          <a:r>
            <a:rPr lang="lt-LT" sz="2200" kern="1200" dirty="0" smtClean="0"/>
            <a:t> </a:t>
          </a:r>
          <a:r>
            <a:rPr lang="lt-LT" sz="2200" kern="1200" dirty="0" err="1" smtClean="0"/>
            <a:t>outcomes</a:t>
          </a:r>
          <a:endParaRPr lang="lt-LT" sz="2200" kern="1200" dirty="0"/>
        </a:p>
      </dsp:txBody>
      <dsp:txXfrm>
        <a:off x="3701111" y="2435799"/>
        <a:ext cx="1177072" cy="1177072"/>
      </dsp:txXfrm>
    </dsp:sp>
    <dsp:sp modelId="{885CE392-4428-4ADC-B517-59F90976E7CA}">
      <dsp:nvSpPr>
        <dsp:cNvPr id="0" name=""/>
        <dsp:cNvSpPr/>
      </dsp:nvSpPr>
      <dsp:spPr>
        <a:xfrm rot="16200000">
          <a:off x="4037975" y="1922885"/>
          <a:ext cx="503344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503344" y="17462"/>
              </a:lnTo>
            </a:path>
          </a:pathLst>
        </a:custGeom>
        <a:noFill/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>
        <a:off x="4277064" y="1927764"/>
        <a:ext cx="25167" cy="25167"/>
      </dsp:txXfrm>
    </dsp:sp>
    <dsp:sp modelId="{7C575E35-7B72-46A9-B3C6-B0A45D56EA01}">
      <dsp:nvSpPr>
        <dsp:cNvPr id="0" name=""/>
        <dsp:cNvSpPr/>
      </dsp:nvSpPr>
      <dsp:spPr>
        <a:xfrm>
          <a:off x="3457332" y="24044"/>
          <a:ext cx="1664630" cy="1664630"/>
        </a:xfrm>
        <a:prstGeom prst="ellipse">
          <a:avLst/>
        </a:prstGeom>
        <a:solidFill>
          <a:srgbClr val="8D61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err="1" smtClean="0"/>
            <a:t>Curriculum</a:t>
          </a:r>
          <a:r>
            <a:rPr lang="lt-LT" sz="1800" kern="1200" dirty="0" smtClean="0"/>
            <a:t> </a:t>
          </a:r>
          <a:r>
            <a:rPr lang="lt-LT" sz="1800" kern="1200" dirty="0" err="1" smtClean="0"/>
            <a:t>Design</a:t>
          </a:r>
          <a:endParaRPr lang="lt-LT" sz="1800" kern="1200" dirty="0"/>
        </a:p>
      </dsp:txBody>
      <dsp:txXfrm>
        <a:off x="3701111" y="267823"/>
        <a:ext cx="1177072" cy="1177072"/>
      </dsp:txXfrm>
    </dsp:sp>
    <dsp:sp modelId="{278F8986-CC55-4A7C-8E02-D946577711BC}">
      <dsp:nvSpPr>
        <dsp:cNvPr id="0" name=""/>
        <dsp:cNvSpPr/>
      </dsp:nvSpPr>
      <dsp:spPr>
        <a:xfrm rot="1765890">
          <a:off x="4975178" y="3565759"/>
          <a:ext cx="610117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610117" y="17462"/>
              </a:lnTo>
            </a:path>
          </a:pathLst>
        </a:custGeom>
        <a:noFill/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>
        <a:off x="5264984" y="3567969"/>
        <a:ext cx="30505" cy="30505"/>
      </dsp:txXfrm>
    </dsp:sp>
    <dsp:sp modelId="{5916AE45-9175-4A54-A134-2C0245239529}">
      <dsp:nvSpPr>
        <dsp:cNvPr id="0" name=""/>
        <dsp:cNvSpPr/>
      </dsp:nvSpPr>
      <dsp:spPr>
        <a:xfrm>
          <a:off x="5438510" y="3309792"/>
          <a:ext cx="1664630" cy="1664630"/>
        </a:xfrm>
        <a:prstGeom prst="ellipse">
          <a:avLst/>
        </a:prstGeom>
        <a:solidFill>
          <a:srgbClr val="8D61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err="1" smtClean="0"/>
            <a:t>Assessment</a:t>
          </a:r>
          <a:endParaRPr lang="lt-LT" sz="1800" kern="1200" dirty="0"/>
        </a:p>
      </dsp:txBody>
      <dsp:txXfrm>
        <a:off x="5682289" y="3553571"/>
        <a:ext cx="1177072" cy="1177072"/>
      </dsp:txXfrm>
    </dsp:sp>
    <dsp:sp modelId="{D68B361F-DFAA-49E1-87F6-850C4D445DBE}">
      <dsp:nvSpPr>
        <dsp:cNvPr id="0" name=""/>
        <dsp:cNvSpPr/>
      </dsp:nvSpPr>
      <dsp:spPr>
        <a:xfrm rot="12281940">
          <a:off x="2783817" y="2494958"/>
          <a:ext cx="785593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785593" y="17462"/>
              </a:lnTo>
            </a:path>
          </a:pathLst>
        </a:custGeom>
        <a:noFill/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 rot="10800000">
        <a:off x="3156974" y="2492781"/>
        <a:ext cx="39279" cy="39279"/>
      </dsp:txXfrm>
    </dsp:sp>
    <dsp:sp modelId="{9132807E-93A9-4DA7-BAB4-A7FB5605DF9C}">
      <dsp:nvSpPr>
        <dsp:cNvPr id="0" name=""/>
        <dsp:cNvSpPr/>
      </dsp:nvSpPr>
      <dsp:spPr>
        <a:xfrm>
          <a:off x="1231265" y="1168191"/>
          <a:ext cx="1664630" cy="1664630"/>
        </a:xfrm>
        <a:prstGeom prst="ellipse">
          <a:avLst/>
        </a:prstGeom>
        <a:solidFill>
          <a:srgbClr val="8D61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err="1" smtClean="0"/>
            <a:t>Recognition</a:t>
          </a:r>
          <a:endParaRPr lang="lt-LT" sz="1800" kern="1200" dirty="0"/>
        </a:p>
      </dsp:txBody>
      <dsp:txXfrm>
        <a:off x="1475044" y="1411970"/>
        <a:ext cx="1177072" cy="1177072"/>
      </dsp:txXfrm>
    </dsp:sp>
    <dsp:sp modelId="{7A978484-5618-4C73-8AF1-69CF45E3ED00}">
      <dsp:nvSpPr>
        <dsp:cNvPr id="0" name=""/>
        <dsp:cNvSpPr/>
      </dsp:nvSpPr>
      <dsp:spPr>
        <a:xfrm rot="20012670">
          <a:off x="5006095" y="2513943"/>
          <a:ext cx="548286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548286" y="17462"/>
              </a:lnTo>
            </a:path>
          </a:pathLst>
        </a:custGeom>
        <a:noFill/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>
        <a:off x="5266532" y="2517698"/>
        <a:ext cx="27414" cy="27414"/>
      </dsp:txXfrm>
    </dsp:sp>
    <dsp:sp modelId="{452CB3FF-C837-433C-B8FB-65C7BEE1F884}">
      <dsp:nvSpPr>
        <dsp:cNvPr id="0" name=""/>
        <dsp:cNvSpPr/>
      </dsp:nvSpPr>
      <dsp:spPr>
        <a:xfrm>
          <a:off x="5438514" y="1206159"/>
          <a:ext cx="1664630" cy="1664630"/>
        </a:xfrm>
        <a:prstGeom prst="ellipse">
          <a:avLst/>
        </a:prstGeom>
        <a:solidFill>
          <a:srgbClr val="8D61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err="1" smtClean="0"/>
            <a:t>Learning</a:t>
          </a:r>
          <a:r>
            <a:rPr lang="lt-LT" sz="1800" kern="1200" dirty="0" smtClean="0"/>
            <a:t> </a:t>
          </a:r>
          <a:r>
            <a:rPr lang="lt-LT" sz="1800" kern="1200" dirty="0" err="1" smtClean="0"/>
            <a:t>and</a:t>
          </a:r>
          <a:r>
            <a:rPr lang="lt-LT" sz="1800" kern="1200" dirty="0" smtClean="0"/>
            <a:t> </a:t>
          </a:r>
          <a:r>
            <a:rPr lang="en-US" sz="1800" kern="1200" dirty="0" smtClean="0"/>
            <a:t>T</a:t>
          </a:r>
          <a:r>
            <a:rPr lang="lt-LT" sz="1800" kern="1200" dirty="0" err="1" smtClean="0"/>
            <a:t>eaching</a:t>
          </a:r>
          <a:endParaRPr lang="lt-LT" sz="1800" kern="1200" dirty="0"/>
        </a:p>
      </dsp:txBody>
      <dsp:txXfrm>
        <a:off x="5682293" y="1449938"/>
        <a:ext cx="1177072" cy="1177072"/>
      </dsp:txXfrm>
    </dsp:sp>
    <dsp:sp modelId="{0FA8F1BF-D1A3-4DE3-AACD-CC162F19E70D}">
      <dsp:nvSpPr>
        <dsp:cNvPr id="0" name=""/>
        <dsp:cNvSpPr/>
      </dsp:nvSpPr>
      <dsp:spPr>
        <a:xfrm rot="5292158">
          <a:off x="4059806" y="4102883"/>
          <a:ext cx="528468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528468" y="17462"/>
              </a:lnTo>
            </a:path>
          </a:pathLst>
        </a:custGeom>
        <a:noFill/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>
        <a:off x="4310829" y="4107134"/>
        <a:ext cx="26423" cy="26423"/>
      </dsp:txXfrm>
    </dsp:sp>
    <dsp:sp modelId="{C91B0326-EFB9-4FA3-90BB-E1ACA8B8DAB3}">
      <dsp:nvSpPr>
        <dsp:cNvPr id="0" name=""/>
        <dsp:cNvSpPr/>
      </dsp:nvSpPr>
      <dsp:spPr>
        <a:xfrm>
          <a:off x="3526118" y="4384041"/>
          <a:ext cx="1664630" cy="1664630"/>
        </a:xfrm>
        <a:prstGeom prst="ellipse">
          <a:avLst/>
        </a:prstGeom>
        <a:solidFill>
          <a:srgbClr val="8D61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err="1" smtClean="0"/>
            <a:t>Quality</a:t>
          </a:r>
          <a:r>
            <a:rPr lang="lt-LT" sz="1800" kern="1200" dirty="0" smtClean="0"/>
            <a:t> </a:t>
          </a:r>
          <a:r>
            <a:rPr lang="lt-LT" sz="1800" kern="1200" dirty="0" err="1" smtClean="0"/>
            <a:t>Assurance</a:t>
          </a:r>
          <a:endParaRPr lang="lt-LT" sz="1800" kern="1200" dirty="0"/>
        </a:p>
      </dsp:txBody>
      <dsp:txXfrm>
        <a:off x="3769897" y="4627820"/>
        <a:ext cx="1177072" cy="1177072"/>
      </dsp:txXfrm>
    </dsp:sp>
    <dsp:sp modelId="{5CE39675-BF6C-4663-9DD7-59A6E2FD4B78}">
      <dsp:nvSpPr>
        <dsp:cNvPr id="0" name=""/>
        <dsp:cNvSpPr/>
      </dsp:nvSpPr>
      <dsp:spPr>
        <a:xfrm rot="9066816">
          <a:off x="2840148" y="3594578"/>
          <a:ext cx="768553" cy="34925"/>
        </a:xfrm>
        <a:custGeom>
          <a:avLst/>
          <a:gdLst/>
          <a:ahLst/>
          <a:cxnLst/>
          <a:rect l="0" t="0" r="0" b="0"/>
          <a:pathLst>
            <a:path>
              <a:moveTo>
                <a:pt x="0" y="17462"/>
              </a:moveTo>
              <a:lnTo>
                <a:pt x="768553" y="17462"/>
              </a:lnTo>
            </a:path>
          </a:pathLst>
        </a:custGeom>
        <a:noFill/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500" kern="1200"/>
        </a:p>
      </dsp:txBody>
      <dsp:txXfrm rot="10800000">
        <a:off x="3205211" y="3592826"/>
        <a:ext cx="38427" cy="38427"/>
      </dsp:txXfrm>
    </dsp:sp>
    <dsp:sp modelId="{213910AF-1F16-4471-98A8-A4EF9D09CCD2}">
      <dsp:nvSpPr>
        <dsp:cNvPr id="0" name=""/>
        <dsp:cNvSpPr/>
      </dsp:nvSpPr>
      <dsp:spPr>
        <a:xfrm>
          <a:off x="1326887" y="3367429"/>
          <a:ext cx="1664630" cy="1664630"/>
        </a:xfrm>
        <a:prstGeom prst="ellipse">
          <a:avLst/>
        </a:prstGeom>
        <a:solidFill>
          <a:srgbClr val="8D61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 err="1" smtClean="0"/>
            <a:t>Concept</a:t>
          </a:r>
          <a:r>
            <a:rPr lang="lt-LT" sz="1800" kern="1200" dirty="0" smtClean="0"/>
            <a:t> </a:t>
          </a:r>
          <a:r>
            <a:rPr lang="lt-LT" sz="1800" kern="1200" dirty="0" err="1" smtClean="0"/>
            <a:t>of</a:t>
          </a:r>
          <a:r>
            <a:rPr lang="lt-LT" sz="1800" kern="1200" dirty="0" smtClean="0"/>
            <a:t> </a:t>
          </a:r>
          <a:r>
            <a:rPr lang="lt-LT" sz="1800" kern="1200" dirty="0" err="1" smtClean="0"/>
            <a:t>Credit</a:t>
          </a:r>
          <a:endParaRPr lang="lt-LT" sz="1800" kern="1200" dirty="0"/>
        </a:p>
      </dsp:txBody>
      <dsp:txXfrm>
        <a:off x="1570666" y="3611208"/>
        <a:ext cx="1177072" cy="1177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C73AB-9F5D-489A-8C64-DC2115BC525E}">
      <dsp:nvSpPr>
        <dsp:cNvPr id="0" name=""/>
        <dsp:cNvSpPr/>
      </dsp:nvSpPr>
      <dsp:spPr>
        <a:xfrm rot="5400000">
          <a:off x="-294690" y="300583"/>
          <a:ext cx="1964606" cy="1375224"/>
        </a:xfrm>
        <a:prstGeom prst="chevron">
          <a:avLst/>
        </a:prstGeom>
        <a:solidFill>
          <a:srgbClr val="8D6171"/>
        </a:solidFill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err="1" smtClean="0"/>
            <a:t>Agreed</a:t>
          </a:r>
          <a:r>
            <a:rPr lang="lt-LT" sz="2000" kern="1200" dirty="0" smtClean="0"/>
            <a:t> </a:t>
          </a:r>
          <a:r>
            <a:rPr lang="lt-LT" sz="2000" kern="1200" dirty="0" err="1" smtClean="0"/>
            <a:t>mobility</a:t>
          </a:r>
          <a:endParaRPr lang="lt-LT" sz="2000" kern="1200" dirty="0"/>
        </a:p>
      </dsp:txBody>
      <dsp:txXfrm rot="-5400000">
        <a:off x="1" y="693504"/>
        <a:ext cx="1375224" cy="589382"/>
      </dsp:txXfrm>
    </dsp:sp>
    <dsp:sp modelId="{4D8B6C75-CB38-4D44-B571-E1FF01DE40E1}">
      <dsp:nvSpPr>
        <dsp:cNvPr id="0" name=""/>
        <dsp:cNvSpPr/>
      </dsp:nvSpPr>
      <dsp:spPr>
        <a:xfrm rot="5400000">
          <a:off x="4261583" y="-2880466"/>
          <a:ext cx="1276994" cy="70497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noProof="0" dirty="0" smtClean="0">
              <a:solidFill>
                <a:srgbClr val="800000"/>
              </a:solidFill>
            </a:rPr>
            <a:t>Recognition as part of agreed exchange mobility (</a:t>
          </a:r>
          <a:r>
            <a:rPr lang="lt-LT" sz="2000" kern="1200" noProof="0" dirty="0" smtClean="0">
              <a:solidFill>
                <a:srgbClr val="800000"/>
              </a:solidFill>
            </a:rPr>
            <a:t>e. g. </a:t>
          </a:r>
          <a:r>
            <a:rPr lang="en-US" sz="2000" kern="1200" noProof="0" dirty="0" smtClean="0">
              <a:solidFill>
                <a:srgbClr val="800000"/>
              </a:solidFill>
            </a:rPr>
            <a:t>ERASMUS)</a:t>
          </a:r>
          <a:endParaRPr lang="en-US" sz="2000" kern="1200" noProof="0" dirty="0">
            <a:solidFill>
              <a:srgbClr val="800000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noProof="0" dirty="0" smtClean="0">
              <a:solidFill>
                <a:srgbClr val="800000"/>
              </a:solidFill>
            </a:rPr>
            <a:t>Recognition within the framework of a joint </a:t>
          </a:r>
          <a:r>
            <a:rPr lang="en-US" sz="2000" kern="1200" noProof="0" dirty="0" err="1" smtClean="0">
              <a:solidFill>
                <a:srgbClr val="800000"/>
              </a:solidFill>
            </a:rPr>
            <a:t>programme</a:t>
          </a:r>
          <a:endParaRPr lang="en-US" sz="2000" kern="1200" noProof="0" dirty="0" smtClean="0">
            <a:solidFill>
              <a:srgbClr val="800000"/>
            </a:solidFill>
          </a:endParaRP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2000" kern="1200" dirty="0">
            <a:solidFill>
              <a:srgbClr val="800000"/>
            </a:solidFill>
          </a:endParaRPr>
        </a:p>
      </dsp:txBody>
      <dsp:txXfrm rot="-5400000">
        <a:off x="1375225" y="68230"/>
        <a:ext cx="6987373" cy="1152318"/>
      </dsp:txXfrm>
    </dsp:sp>
    <dsp:sp modelId="{C651A713-4ADE-4112-A4FC-E90F8E1640BB}">
      <dsp:nvSpPr>
        <dsp:cNvPr id="0" name=""/>
        <dsp:cNvSpPr/>
      </dsp:nvSpPr>
      <dsp:spPr>
        <a:xfrm rot="5400000">
          <a:off x="-294690" y="2074696"/>
          <a:ext cx="1964606" cy="1375224"/>
        </a:xfrm>
        <a:prstGeom prst="chevron">
          <a:avLst/>
        </a:prstGeom>
        <a:solidFill>
          <a:srgbClr val="8D6171"/>
        </a:solidFill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</a:t>
          </a:r>
          <a:r>
            <a:rPr lang="lt-LT" sz="2000" kern="1200" dirty="0" smtClean="0"/>
            <a:t> </a:t>
          </a:r>
          <a:r>
            <a:rPr lang="lt-LT" sz="2000" kern="1200" dirty="0" err="1" smtClean="0"/>
            <a:t>mobility</a:t>
          </a:r>
          <a:endParaRPr lang="lt-LT" sz="2000" kern="1200" dirty="0"/>
        </a:p>
      </dsp:txBody>
      <dsp:txXfrm rot="-5400000">
        <a:off x="1" y="2467617"/>
        <a:ext cx="1375224" cy="589382"/>
      </dsp:txXfrm>
    </dsp:sp>
    <dsp:sp modelId="{2C8F6B5D-1957-4E29-B9EC-90D0B7F02DEC}">
      <dsp:nvSpPr>
        <dsp:cNvPr id="0" name=""/>
        <dsp:cNvSpPr/>
      </dsp:nvSpPr>
      <dsp:spPr>
        <a:xfrm rot="5400000">
          <a:off x="4261583" y="-1106352"/>
          <a:ext cx="1276994" cy="70497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noProof="0" dirty="0" smtClean="0">
              <a:solidFill>
                <a:srgbClr val="800000"/>
              </a:solidFill>
            </a:rPr>
            <a:t>Recognition of periods of study completed elsewhere</a:t>
          </a:r>
          <a:endParaRPr lang="en-US" sz="2000" kern="1200" noProof="0" dirty="0">
            <a:solidFill>
              <a:srgbClr val="800000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noProof="0" dirty="0" smtClean="0">
              <a:solidFill>
                <a:srgbClr val="800000"/>
              </a:solidFill>
            </a:rPr>
            <a:t>Recognition of a qualification, which can be incorporated into the </a:t>
          </a:r>
          <a:r>
            <a:rPr lang="en-US" sz="2000" kern="1200" noProof="0" dirty="0" err="1" smtClean="0">
              <a:solidFill>
                <a:srgbClr val="800000"/>
              </a:solidFill>
            </a:rPr>
            <a:t>programme</a:t>
          </a:r>
          <a:endParaRPr lang="en-US" sz="2000" kern="1200" noProof="0" dirty="0" smtClean="0">
            <a:solidFill>
              <a:srgbClr val="800000"/>
            </a:solidFill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noProof="0" dirty="0"/>
        </a:p>
      </dsp:txBody>
      <dsp:txXfrm rot="-5400000">
        <a:off x="1375225" y="1842344"/>
        <a:ext cx="6987373" cy="1152318"/>
      </dsp:txXfrm>
    </dsp:sp>
    <dsp:sp modelId="{E55CB3DD-E69E-45D6-9831-6DD0D6290B99}">
      <dsp:nvSpPr>
        <dsp:cNvPr id="0" name=""/>
        <dsp:cNvSpPr/>
      </dsp:nvSpPr>
      <dsp:spPr>
        <a:xfrm rot="5400000">
          <a:off x="-294690" y="3848810"/>
          <a:ext cx="1964606" cy="1375224"/>
        </a:xfrm>
        <a:prstGeom prst="chevron">
          <a:avLst/>
        </a:prstGeom>
        <a:solidFill>
          <a:srgbClr val="8D6171"/>
        </a:solidFill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Eclectic learning</a:t>
          </a:r>
          <a:endParaRPr lang="lt-LT" sz="2000" kern="1200" dirty="0"/>
        </a:p>
      </dsp:txBody>
      <dsp:txXfrm rot="-5400000">
        <a:off x="1" y="4241731"/>
        <a:ext cx="1375224" cy="589382"/>
      </dsp:txXfrm>
    </dsp:sp>
    <dsp:sp modelId="{5E4518FC-77DF-4733-A39D-A56548BF82C4}">
      <dsp:nvSpPr>
        <dsp:cNvPr id="0" name=""/>
        <dsp:cNvSpPr/>
      </dsp:nvSpPr>
      <dsp:spPr>
        <a:xfrm rot="5400000">
          <a:off x="4261583" y="667760"/>
          <a:ext cx="1276994" cy="70497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6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000" kern="1200" dirty="0" smtClean="0">
              <a:solidFill>
                <a:srgbClr val="800000"/>
              </a:solidFill>
            </a:rPr>
            <a:t>R</a:t>
          </a:r>
          <a:r>
            <a:rPr lang="en-US" sz="2000" kern="1200" dirty="0" smtClean="0">
              <a:solidFill>
                <a:srgbClr val="800000"/>
              </a:solidFill>
            </a:rPr>
            <a:t>e</a:t>
          </a:r>
          <a:r>
            <a:rPr lang="en-US" sz="2000" kern="1200" noProof="0" dirty="0" smtClean="0">
              <a:solidFill>
                <a:srgbClr val="800000"/>
              </a:solidFill>
            </a:rPr>
            <a:t>cognition</a:t>
          </a:r>
          <a:r>
            <a:rPr lang="lt-LT" sz="2000" kern="1200" dirty="0" smtClean="0">
              <a:solidFill>
                <a:srgbClr val="800000"/>
              </a:solidFill>
            </a:rPr>
            <a:t> </a:t>
          </a:r>
          <a:r>
            <a:rPr lang="en-US" sz="2000" kern="1200" noProof="0" dirty="0" smtClean="0">
              <a:solidFill>
                <a:srgbClr val="800000"/>
              </a:solidFill>
            </a:rPr>
            <a:t>of prior</a:t>
          </a:r>
          <a:r>
            <a:rPr lang="lt-LT" sz="2000" kern="1200" dirty="0" smtClean="0">
              <a:solidFill>
                <a:srgbClr val="800000"/>
              </a:solidFill>
            </a:rPr>
            <a:t> </a:t>
          </a:r>
          <a:r>
            <a:rPr lang="en-US" sz="2000" kern="1200" noProof="0" dirty="0" smtClean="0">
              <a:solidFill>
                <a:srgbClr val="800000"/>
              </a:solidFill>
            </a:rPr>
            <a:t>non formal</a:t>
          </a:r>
          <a:r>
            <a:rPr lang="en-US" sz="2000" kern="1200" dirty="0" smtClean="0">
              <a:solidFill>
                <a:srgbClr val="800000"/>
              </a:solidFill>
            </a:rPr>
            <a:t> and informal </a:t>
          </a:r>
          <a:r>
            <a:rPr lang="en-US" sz="2000" kern="1200" noProof="0" dirty="0" smtClean="0">
              <a:solidFill>
                <a:srgbClr val="800000"/>
              </a:solidFill>
            </a:rPr>
            <a:t>learning</a:t>
          </a:r>
          <a:endParaRPr lang="en-US" sz="2000" kern="1200" noProof="0" dirty="0">
            <a:solidFill>
              <a:srgbClr val="800000"/>
            </a:solidFill>
          </a:endParaRPr>
        </a:p>
      </dsp:txBody>
      <dsp:txXfrm rot="-5400000">
        <a:off x="1375225" y="3616456"/>
        <a:ext cx="6987373" cy="1152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F87B-E4F9-4DD5-8E09-E0C20CCBADC6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EB50A-4197-4750-B118-BB54CD4E0EC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484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85D8-CFBE-4DE2-BC87-55C38866A805}" type="slidenum">
              <a:rPr lang="lt-LT" altLang="lt-LT" smtClean="0"/>
              <a:pPr/>
              <a:t>1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77654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85D8-CFBE-4DE2-BC87-55C38866A805}" type="slidenum">
              <a:rPr lang="lt-LT" altLang="lt-LT" smtClean="0">
                <a:solidFill>
                  <a:srgbClr val="000000"/>
                </a:solidFill>
              </a:rPr>
              <a:pPr/>
              <a:t>12</a:t>
            </a:fld>
            <a:endParaRPr lang="lt-LT" alt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3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785D8-CFBE-4DE2-BC87-55C38866A805}" type="slidenum">
              <a:rPr lang="lt-LT" altLang="lt-LT" smtClean="0"/>
              <a:pPr/>
              <a:t>14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7576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0A-4197-4750-B118-BB54CD4E0ECC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556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0A-4197-4750-B118-BB54CD4E0ECC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609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0A-4197-4750-B118-BB54CD4E0ECC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640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0A-4197-4750-B118-BB54CD4E0ECC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852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0A-4197-4750-B118-BB54CD4E0ECC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4162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0A-4197-4750-B118-BB54CD4E0ECC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8484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0A-4197-4750-B118-BB54CD4E0ECC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872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B50A-4197-4750-B118-BB54CD4E0ECC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081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384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623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1789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49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620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888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643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058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5779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918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59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2536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8575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158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lt-LT" altLang="lt-LT" smtClean="0">
              <a:solidFill>
                <a:prstClr val="black">
                  <a:tint val="75000"/>
                </a:prstClr>
              </a:solidFill>
            </a:endParaRPr>
          </a:p>
          <a:p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402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17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240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354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3872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71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885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365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FDFB-C8EF-49DC-B793-FF1CEC665A0C}" type="datetimeFigureOut">
              <a:rPr lang="lt-LT" smtClean="0"/>
              <a:t>2019-05-15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4362-4AD7-4B3F-904F-6D208F781B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3000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2005-01-28</a:t>
            </a:r>
            <a:endParaRPr lang="lt-L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t-L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Mokslo ir studijų institucijų veiklos vertinimo sprendimų priėmimo kaita</a:t>
            </a:r>
            <a:endParaRPr lang="lt-L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t-LT" altLang="lt-LT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fld id="{40ACFDBD-CFD3-4029-A29F-8BB37220E593}" type="slidenum">
              <a:rPr lang="lt-LT" altLang="lt-LT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lt-LT" altLang="lt-LT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0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11188" y="2492375"/>
            <a:ext cx="7200900" cy="2160588"/>
          </a:xfrm>
          <a:prstGeom prst="rect">
            <a:avLst/>
          </a:prstGeom>
          <a:solidFill>
            <a:srgbClr val="8D617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5500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500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500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500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500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lt-LT" sz="3000" b="1" dirty="0">
                <a:solidFill>
                  <a:schemeClr val="bg1"/>
                </a:solidFill>
                <a:latin typeface="Calibri Light" panose="020F0302020204030204" pitchFamily="34" charset="0"/>
              </a:rPr>
              <a:t>LEARNING OUTCOMES APPROACH TO RECOGNITION:</a:t>
            </a:r>
            <a:br>
              <a:rPr lang="en-US" altLang="lt-LT" sz="3000" b="1" dirty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altLang="lt-LT" sz="3000" b="1" dirty="0" err="1">
                <a:solidFill>
                  <a:schemeClr val="bg1"/>
                </a:solidFill>
                <a:latin typeface="Calibri Light" panose="020F0302020204030204" pitchFamily="34" charset="0"/>
              </a:rPr>
              <a:t>Recognising</a:t>
            </a:r>
            <a:r>
              <a:rPr lang="en-US" altLang="lt-LT" sz="3000" b="1" dirty="0">
                <a:solidFill>
                  <a:schemeClr val="bg1"/>
                </a:solidFill>
                <a:latin typeface="Calibri Light" panose="020F0302020204030204" pitchFamily="34" charset="0"/>
              </a:rPr>
              <a:t> Periods of Study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00338" y="4652963"/>
            <a:ext cx="5688012" cy="1368325"/>
          </a:xfrm>
          <a:prstGeom prst="rect">
            <a:avLst/>
          </a:prstGeom>
          <a:solidFill>
            <a:srgbClr val="D6D5DA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5500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500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500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500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500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</a:pPr>
            <a:endParaRPr lang="lt-LT" altLang="lt-LT" sz="1100" b="1" dirty="0">
              <a:solidFill>
                <a:srgbClr val="000066"/>
              </a:solidFill>
              <a:latin typeface="Calibri" pitchFamily="34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lt-LT" sz="1800" b="1" dirty="0" smtClean="0">
                <a:solidFill>
                  <a:srgbClr val="570000"/>
                </a:solidFill>
                <a:latin typeface="Calibri" pitchFamily="34" charset="0"/>
              </a:rPr>
              <a:t>Centre for Quality Assessment in Higher Education (SKVC)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lt-LT" sz="1800" b="1" dirty="0" smtClean="0">
                <a:solidFill>
                  <a:srgbClr val="570000"/>
                </a:solidFill>
                <a:latin typeface="Calibri" pitchFamily="34" charset="0"/>
              </a:rPr>
              <a:t>Qualifications Assessment Division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lt-LT" sz="1800" b="1" dirty="0" smtClean="0">
                <a:solidFill>
                  <a:srgbClr val="570000"/>
                </a:solidFill>
                <a:latin typeface="Calibri" pitchFamily="34" charset="0"/>
              </a:rPr>
              <a:t>Kristina </a:t>
            </a:r>
            <a:r>
              <a:rPr lang="en-US" altLang="lt-LT" sz="1800" b="1" dirty="0" err="1" smtClean="0">
                <a:solidFill>
                  <a:srgbClr val="570000"/>
                </a:solidFill>
                <a:latin typeface="Calibri" pitchFamily="34" charset="0"/>
              </a:rPr>
              <a:t>Sutkutė</a:t>
            </a:r>
            <a:endParaRPr lang="en-US" altLang="lt-LT" sz="1800" b="1" dirty="0" smtClean="0">
              <a:solidFill>
                <a:srgbClr val="570000"/>
              </a:solidFill>
              <a:latin typeface="Calibri" pitchFamily="34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lt-LT" altLang="lt-LT" sz="1800" b="1" dirty="0" smtClean="0">
                <a:solidFill>
                  <a:srgbClr val="570000"/>
                </a:solidFill>
                <a:latin typeface="Calibri" pitchFamily="34" charset="0"/>
              </a:rPr>
              <a:t>201</a:t>
            </a:r>
            <a:r>
              <a:rPr lang="en-GB" altLang="lt-LT" sz="1800" b="1" dirty="0" smtClean="0">
                <a:solidFill>
                  <a:srgbClr val="570000"/>
                </a:solidFill>
                <a:latin typeface="Calibri" pitchFamily="34" charset="0"/>
              </a:rPr>
              <a:t>9</a:t>
            </a:r>
            <a:endParaRPr lang="en-US" altLang="lt-LT" sz="1800" b="1" dirty="0">
              <a:solidFill>
                <a:srgbClr val="570000"/>
              </a:solidFill>
              <a:latin typeface="Calibri" pitchFamily="34" charset="0"/>
            </a:endParaRPr>
          </a:p>
        </p:txBody>
      </p:sp>
      <p:sp>
        <p:nvSpPr>
          <p:cNvPr id="12" name="Datos vietos rezervavimo ženklas 3"/>
          <p:cNvSpPr>
            <a:spLocks noGrp="1"/>
          </p:cNvSpPr>
          <p:nvPr>
            <p:ph type="dt" sz="quarter" idx="4294967295"/>
          </p:nvPr>
        </p:nvSpPr>
        <p:spPr bwMode="auto">
          <a:xfrm>
            <a:off x="7653338" y="2492375"/>
            <a:ext cx="735012" cy="2160588"/>
          </a:xfrm>
          <a:prstGeom prst="rect">
            <a:avLst/>
          </a:prstGeom>
          <a:solidFill>
            <a:srgbClr val="E18A8A"/>
          </a:solidFill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5500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500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500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500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500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lt-LT" altLang="lt-LT" sz="1400" dirty="0">
              <a:solidFill>
                <a:srgbClr val="000066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lt-LT" altLang="lt-LT" sz="1400" dirty="0">
              <a:solidFill>
                <a:srgbClr val="000066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lt-LT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221" name="Paveikslėlis 12" descr="cid:94669473-104B-4CD2-A0BC-8992AACE55C6@vgtu.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237648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Stačiakampis 1"/>
          <p:cNvSpPr>
            <a:spLocks noChangeArrowheads="1"/>
          </p:cNvSpPr>
          <p:nvPr/>
        </p:nvSpPr>
        <p:spPr bwMode="auto">
          <a:xfrm>
            <a:off x="6156325" y="2124075"/>
            <a:ext cx="1497013" cy="368300"/>
          </a:xfrm>
          <a:prstGeom prst="rect">
            <a:avLst/>
          </a:prstGeom>
          <a:solidFill>
            <a:srgbClr val="D6D5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5500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5500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5500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5500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5500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50017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1800" b="1"/>
              <a:t>www.skvc.lt</a:t>
            </a:r>
            <a:endParaRPr lang="en-US" altLang="lt-LT" sz="1800" b="1"/>
          </a:p>
        </p:txBody>
      </p:sp>
    </p:spTree>
    <p:extLst>
      <p:ext uri="{BB962C8B-B14F-4D97-AF65-F5344CB8AC3E}">
        <p14:creationId xmlns:p14="http://schemas.microsoft.com/office/powerpoint/2010/main" val="5053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Ekrano nukirtima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9710"/>
            <a:ext cx="4824536" cy="6330499"/>
          </a:xfrm>
        </p:spPr>
      </p:pic>
      <p:cxnSp>
        <p:nvCxnSpPr>
          <p:cNvPr id="7" name="Tiesioji rodyklės jungtis 6"/>
          <p:cNvCxnSpPr/>
          <p:nvPr/>
        </p:nvCxnSpPr>
        <p:spPr>
          <a:xfrm>
            <a:off x="1331640" y="4797152"/>
            <a:ext cx="720080" cy="0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iesioji rodyklės jungtis 8"/>
          <p:cNvCxnSpPr/>
          <p:nvPr/>
        </p:nvCxnSpPr>
        <p:spPr>
          <a:xfrm>
            <a:off x="1403648" y="5589240"/>
            <a:ext cx="720080" cy="0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 descr="Ekrano nukirtim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00" y="274638"/>
            <a:ext cx="5420963" cy="6389255"/>
          </a:xfrm>
          <a:prstGeom prst="rect">
            <a:avLst/>
          </a:prstGeom>
        </p:spPr>
      </p:pic>
      <p:cxnSp>
        <p:nvCxnSpPr>
          <p:cNvPr id="6" name="Tiesioji rodyklės jungtis 5"/>
          <p:cNvCxnSpPr/>
          <p:nvPr/>
        </p:nvCxnSpPr>
        <p:spPr>
          <a:xfrm>
            <a:off x="1403648" y="2924944"/>
            <a:ext cx="648072" cy="0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6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0148"/>
            <a:ext cx="838842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570000"/>
                </a:solidFill>
                <a:cs typeface="Times New Roman" panose="02020603050405020304" pitchFamily="18" charset="0"/>
              </a:rPr>
              <a:t>Learning Outcomes </a:t>
            </a:r>
            <a:r>
              <a:rPr lang="en-GB" sz="4000" dirty="0">
                <a:solidFill>
                  <a:srgbClr val="570000"/>
                </a:solidFill>
                <a:cs typeface="Times New Roman" panose="02020603050405020304" pitchFamily="18" charset="0"/>
              </a:rPr>
              <a:t>A</a:t>
            </a:r>
            <a:r>
              <a:rPr lang="en-GB" sz="4000" dirty="0" smtClean="0">
                <a:solidFill>
                  <a:srgbClr val="570000"/>
                </a:solidFill>
                <a:cs typeface="Times New Roman" panose="02020603050405020304" pitchFamily="18" charset="0"/>
              </a:rPr>
              <a:t>pproach in Recognition </a:t>
            </a:r>
            <a:endParaRPr lang="lt-LT" sz="4000" dirty="0">
              <a:solidFill>
                <a:srgbClr val="57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61456"/>
            <a:ext cx="8049355" cy="4896544"/>
          </a:xfrm>
        </p:spPr>
        <p:txBody>
          <a:bodyPr>
            <a:normAutofit/>
          </a:bodyPr>
          <a:lstStyle/>
          <a:p>
            <a:pPr marL="571500" indent="-457200" defTabSz="914400">
              <a:lnSpc>
                <a:spcPct val="10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800000"/>
                </a:solidFill>
              </a:rPr>
              <a:t>Comparability not equivalency</a:t>
            </a:r>
          </a:p>
          <a:p>
            <a:pPr marL="571500" indent="-457200" defTabSz="914400">
              <a:lnSpc>
                <a:spcPct val="10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800000"/>
                </a:solidFill>
              </a:rPr>
              <a:t>Focus on the overall result (outcome) not the process (input)</a:t>
            </a:r>
          </a:p>
          <a:p>
            <a:pPr marL="571500" indent="-457200" defTabSz="914400">
              <a:lnSpc>
                <a:spcPct val="10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800000"/>
                </a:solidFill>
              </a:rPr>
              <a:t>No detailed scrutiny of contents and manner of their delivery</a:t>
            </a:r>
          </a:p>
          <a:p>
            <a:pPr marL="571500" indent="-457200" defTabSz="914400">
              <a:lnSpc>
                <a:spcPct val="10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800000"/>
                </a:solidFill>
              </a:rPr>
              <a:t>This allows to recognise periods of study, which differ in terms of acquisition, but are comparable</a:t>
            </a:r>
            <a:r>
              <a:rPr lang="en-GB" sz="2400" dirty="0">
                <a:solidFill>
                  <a:srgbClr val="800000"/>
                </a:solidFill>
              </a:rPr>
              <a:t> </a:t>
            </a:r>
            <a:r>
              <a:rPr lang="en-GB" sz="2400" dirty="0" smtClean="0">
                <a:solidFill>
                  <a:srgbClr val="800000"/>
                </a:solidFill>
              </a:rPr>
              <a:t>or complementary in terms of result</a:t>
            </a:r>
          </a:p>
          <a:p>
            <a:pPr marL="0" indent="0" algn="just">
              <a:buNone/>
            </a:pPr>
            <a:endParaRPr lang="en-GB" dirty="0" smtClean="0">
              <a:solidFill>
                <a:srgbClr val="57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64672" y="0"/>
            <a:ext cx="8069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lt-LT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7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Main Tools</a:t>
            </a:r>
            <a:endParaRPr lang="lt-LT" dirty="0">
              <a:solidFill>
                <a:srgbClr val="80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Eu</a:t>
            </a:r>
            <a:r>
              <a:rPr lang="en-US" dirty="0">
                <a:solidFill>
                  <a:srgbClr val="800000"/>
                </a:solidFill>
              </a:rPr>
              <a:t>ropean </a:t>
            </a:r>
            <a:r>
              <a:rPr lang="en-US" dirty="0" smtClean="0">
                <a:solidFill>
                  <a:srgbClr val="800000"/>
                </a:solidFill>
              </a:rPr>
              <a:t>Recognition Manual for Higher Education Institutions (EAR-HEI)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ECTS Users’ Guide (2015)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Diploma Supplement </a:t>
            </a:r>
            <a:endParaRPr lang="lt-LT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 descr="skvc0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ačiakampis 4"/>
          <p:cNvSpPr/>
          <p:nvPr/>
        </p:nvSpPr>
        <p:spPr>
          <a:xfrm>
            <a:off x="2483768" y="1916832"/>
            <a:ext cx="4176464" cy="254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sz="5400" dirty="0">
                <a:solidFill>
                  <a:srgbClr val="570000"/>
                </a:solidFill>
                <a:latin typeface="+mj-lt"/>
              </a:rPr>
              <a:t>Thank </a:t>
            </a:r>
            <a:r>
              <a:rPr lang="en-US" sz="5400" dirty="0" smtClean="0">
                <a:solidFill>
                  <a:srgbClr val="570000"/>
                </a:solidFill>
                <a:latin typeface="+mj-lt"/>
              </a:rPr>
              <a:t>you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endParaRPr lang="en-US" sz="5400" dirty="0">
              <a:solidFill>
                <a:srgbClr val="570000"/>
              </a:solidFill>
              <a:latin typeface="+mj-lt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sz="5400" dirty="0" smtClean="0">
                <a:solidFill>
                  <a:srgbClr val="570000"/>
                </a:solidFill>
                <a:latin typeface="+mj-lt"/>
              </a:rPr>
              <a:t>Questions?</a:t>
            </a:r>
            <a:endParaRPr lang="lt-LT" sz="5400" dirty="0">
              <a:solidFill>
                <a:srgbClr val="57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00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762319"/>
              </p:ext>
            </p:extLst>
          </p:nvPr>
        </p:nvGraphicFramePr>
        <p:xfrm>
          <a:off x="107504" y="476672"/>
          <a:ext cx="85792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35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ECTS users’ guide (2015)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Recognition of credits is the process </a:t>
            </a:r>
            <a:r>
              <a:rPr lang="en-US" dirty="0" smtClean="0"/>
              <a:t>through </a:t>
            </a:r>
            <a:r>
              <a:rPr lang="en-US" dirty="0"/>
              <a:t>which an institution certifies that </a:t>
            </a:r>
            <a:r>
              <a:rPr lang="en-US" b="1" dirty="0" smtClean="0"/>
              <a:t>learning </a:t>
            </a:r>
            <a:r>
              <a:rPr lang="en-US" b="1" dirty="0"/>
              <a:t>outcomes</a:t>
            </a:r>
            <a:r>
              <a:rPr lang="en-US" dirty="0"/>
              <a:t> achieved and assessed </a:t>
            </a:r>
            <a:r>
              <a:rPr lang="en-US" dirty="0" smtClean="0"/>
              <a:t>in </a:t>
            </a:r>
            <a:r>
              <a:rPr lang="en-US" dirty="0"/>
              <a:t>another institution satisfy the </a:t>
            </a:r>
            <a:r>
              <a:rPr lang="en-US" dirty="0" smtClean="0"/>
              <a:t>requirements </a:t>
            </a:r>
            <a:r>
              <a:rPr lang="en-US" dirty="0"/>
              <a:t>of one of the </a:t>
            </a:r>
            <a:r>
              <a:rPr lang="en-US" dirty="0" err="1"/>
              <a:t>programmes</a:t>
            </a:r>
            <a:r>
              <a:rPr lang="en-US" dirty="0"/>
              <a:t> they offer.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08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2749" y="6453336"/>
            <a:ext cx="8640960" cy="10865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Kennedy, </a:t>
            </a:r>
            <a:r>
              <a:rPr lang="en-US" sz="1800" dirty="0"/>
              <a:t>D. 2006. </a:t>
            </a:r>
            <a:r>
              <a:rPr lang="en-US" sz="1800" i="1" dirty="0"/>
              <a:t>Writing and using learning outcomes: </a:t>
            </a:r>
            <a:r>
              <a:rPr lang="en-US" sz="1800" i="1" dirty="0" smtClean="0"/>
              <a:t>a practical guide</a:t>
            </a:r>
            <a:r>
              <a:rPr lang="en-US" sz="1800" dirty="0"/>
              <a:t>, </a:t>
            </a:r>
            <a:r>
              <a:rPr lang="en-US" sz="1800" dirty="0" smtClean="0"/>
              <a:t>University </a:t>
            </a:r>
            <a:r>
              <a:rPr lang="en-US" sz="1800" dirty="0"/>
              <a:t>College Cork</a:t>
            </a:r>
            <a:endParaRPr lang="lt-LT" sz="1800" dirty="0"/>
          </a:p>
        </p:txBody>
      </p:sp>
      <p:pic>
        <p:nvPicPr>
          <p:cNvPr id="4" name="Turinio vietos rezervavimo ženklas 3" descr="Ekrano nukirtima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5" y="118061"/>
            <a:ext cx="6913653" cy="5975235"/>
          </a:xfrm>
        </p:spPr>
      </p:pic>
    </p:spTree>
    <p:extLst>
      <p:ext uri="{BB962C8B-B14F-4D97-AF65-F5344CB8AC3E}">
        <p14:creationId xmlns:p14="http://schemas.microsoft.com/office/powerpoint/2010/main" val="3362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6368" y="76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800000"/>
                </a:solidFill>
              </a:rPr>
              <a:t>Recognition of Study Periods</a:t>
            </a:r>
            <a:endParaRPr lang="lt-LT" sz="4000" dirty="0">
              <a:solidFill>
                <a:srgbClr val="80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 marL="0" indent="0">
              <a:buNone/>
            </a:pPr>
            <a:endParaRPr lang="lt-LT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5904025"/>
              </p:ext>
            </p:extLst>
          </p:nvPr>
        </p:nvGraphicFramePr>
        <p:xfrm>
          <a:off x="395536" y="1072734"/>
          <a:ext cx="8424936" cy="552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54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-147734"/>
            <a:ext cx="8229600" cy="1143000"/>
          </a:xfrm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Agreed Mobility</a:t>
            </a:r>
            <a:endParaRPr lang="lt-LT" dirty="0">
              <a:solidFill>
                <a:srgbClr val="80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7504" y="2996952"/>
            <a:ext cx="2448272" cy="312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International Business Academy (Denmark)</a:t>
            </a:r>
            <a:endParaRPr lang="lt-LT" sz="18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832549"/>
            <a:ext cx="6300839" cy="6061263"/>
          </a:xfrm>
          <a:prstGeom prst="rect">
            <a:avLst/>
          </a:prstGeom>
        </p:spPr>
      </p:pic>
      <p:sp>
        <p:nvSpPr>
          <p:cNvPr id="5" name="Ovalas 4"/>
          <p:cNvSpPr/>
          <p:nvPr/>
        </p:nvSpPr>
        <p:spPr>
          <a:xfrm>
            <a:off x="2573847" y="5085184"/>
            <a:ext cx="640871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67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199" y="-993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Agreed Mobility</a:t>
            </a:r>
            <a:endParaRPr lang="lt-LT" dirty="0">
              <a:solidFill>
                <a:srgbClr val="800000"/>
              </a:solidFill>
            </a:endParaRPr>
          </a:p>
        </p:txBody>
      </p:sp>
      <p:pic>
        <p:nvPicPr>
          <p:cNvPr id="6" name="Turinio vietos rezervavimo ženklas 5" descr="Ekrano nukirtima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99" y="836712"/>
            <a:ext cx="5477176" cy="5832648"/>
          </a:xfrm>
        </p:spPr>
      </p:pic>
    </p:spTree>
    <p:extLst>
      <p:ext uri="{BB962C8B-B14F-4D97-AF65-F5344CB8AC3E}">
        <p14:creationId xmlns:p14="http://schemas.microsoft.com/office/powerpoint/2010/main" val="36645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-136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Agreed Mobility</a:t>
            </a:r>
            <a:endParaRPr lang="lt-LT" dirty="0">
              <a:solidFill>
                <a:srgbClr val="80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In selecting subjects for credit mobility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Do not look at individual course units (subjects) and do not look for overlap of the LO, 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Accept all credits as long as the </a:t>
            </a:r>
            <a:r>
              <a:rPr lang="en-US" dirty="0" err="1" smtClean="0">
                <a:solidFill>
                  <a:srgbClr val="800000"/>
                </a:solidFill>
              </a:rPr>
              <a:t>programme</a:t>
            </a:r>
            <a:r>
              <a:rPr lang="en-US" dirty="0" smtClean="0">
                <a:solidFill>
                  <a:srgbClr val="800000"/>
                </a:solidFill>
              </a:rPr>
              <a:t> aims and learning outcomes are not significantly different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Sign a learning agreement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Monitor student progress and adjust the agreement if necessary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Recognise</a:t>
            </a:r>
            <a:r>
              <a:rPr lang="en-US" dirty="0" smtClean="0">
                <a:solidFill>
                  <a:srgbClr val="800000"/>
                </a:solidFill>
              </a:rPr>
              <a:t> credits in the learning agreement automatically upon return (no re-examination</a:t>
            </a:r>
            <a:r>
              <a:rPr lang="en-US" dirty="0" smtClean="0"/>
              <a:t>!)</a:t>
            </a:r>
          </a:p>
          <a:p>
            <a:pPr lvl="1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326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95536" y="-136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Other mobility</a:t>
            </a:r>
            <a:endParaRPr lang="lt-LT" dirty="0">
              <a:solidFill>
                <a:srgbClr val="800000"/>
              </a:solidFill>
            </a:endParaRPr>
          </a:p>
        </p:txBody>
      </p:sp>
      <p:pic>
        <p:nvPicPr>
          <p:cNvPr id="4" name="Turinio vietos rezervavimo ženklas 3" descr="Ekrano nukirtima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6866174" cy="5649491"/>
          </a:xfrm>
        </p:spPr>
      </p:pic>
      <p:sp>
        <p:nvSpPr>
          <p:cNvPr id="3" name="TextBox 2"/>
          <p:cNvSpPr txBox="1"/>
          <p:nvPr/>
        </p:nvSpPr>
        <p:spPr>
          <a:xfrm>
            <a:off x="6866174" y="1268760"/>
            <a:ext cx="2170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Rigas</a:t>
            </a:r>
            <a:r>
              <a:rPr lang="en-US" dirty="0" smtClean="0"/>
              <a:t> Technical University, Master degree in Environmental Science</a:t>
            </a:r>
            <a:endParaRPr lang="lt-LT" dirty="0"/>
          </a:p>
        </p:txBody>
      </p:sp>
      <p:sp>
        <p:nvSpPr>
          <p:cNvPr id="5" name="Ovalas 4"/>
          <p:cNvSpPr/>
          <p:nvPr/>
        </p:nvSpPr>
        <p:spPr>
          <a:xfrm>
            <a:off x="-468560" y="2996952"/>
            <a:ext cx="7334734" cy="3861048"/>
          </a:xfrm>
          <a:prstGeom prst="ellipse">
            <a:avLst/>
          </a:prstGeom>
          <a:noFill/>
          <a:ln>
            <a:solidFill>
              <a:srgbClr val="8D6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extBox 5"/>
          <p:cNvSpPr txBox="1"/>
          <p:nvPr/>
        </p:nvSpPr>
        <p:spPr>
          <a:xfrm>
            <a:off x="7020272" y="3717032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 credits (60%) out of 120 were </a:t>
            </a:r>
            <a:r>
              <a:rPr lang="en-US" dirty="0" err="1" smtClean="0"/>
              <a:t>recognised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224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4716</TotalTime>
  <Words>349</Words>
  <Application>Microsoft Office PowerPoint</Application>
  <PresentationFormat>Demonstracija ekrane (4:3)</PresentationFormat>
  <Paragraphs>64</Paragraphs>
  <Slides>14</Slides>
  <Notes>11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Times New Roman</vt:lpstr>
      <vt:lpstr>Office tema</vt:lpstr>
      <vt:lpstr>Office Theme</vt:lpstr>
      <vt:lpstr>„PowerPoint“ pateiktis</vt:lpstr>
      <vt:lpstr>„PowerPoint“ pateiktis</vt:lpstr>
      <vt:lpstr>ECTS users’ guide (2015)</vt:lpstr>
      <vt:lpstr>Kennedy, D. 2006. Writing and using learning outcomes: a practical guide, University College Cork</vt:lpstr>
      <vt:lpstr>Recognition of Study Periods</vt:lpstr>
      <vt:lpstr>Agreed Mobility</vt:lpstr>
      <vt:lpstr>Agreed Mobility</vt:lpstr>
      <vt:lpstr>Agreed Mobility</vt:lpstr>
      <vt:lpstr>Other mobility</vt:lpstr>
      <vt:lpstr>„PowerPoint“ pateiktis</vt:lpstr>
      <vt:lpstr>„PowerPoint“ pateiktis</vt:lpstr>
      <vt:lpstr>Learning Outcomes Approach in Recognition </vt:lpstr>
      <vt:lpstr>Main Tools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Kristina Sutkutė</dc:creator>
  <cp:lastModifiedBy>Kristina Sutkutė</cp:lastModifiedBy>
  <cp:revision>84</cp:revision>
  <dcterms:created xsi:type="dcterms:W3CDTF">2019-05-07T10:23:44Z</dcterms:created>
  <dcterms:modified xsi:type="dcterms:W3CDTF">2019-05-15T08:13:19Z</dcterms:modified>
</cp:coreProperties>
</file>